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5" r:id="rId2"/>
    <p:sldId id="269" r:id="rId3"/>
    <p:sldId id="276" r:id="rId4"/>
    <p:sldId id="270" r:id="rId5"/>
    <p:sldId id="271" r:id="rId6"/>
    <p:sldId id="274" r:id="rId7"/>
    <p:sldId id="272" r:id="rId8"/>
    <p:sldId id="25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00FF"/>
    <a:srgbClr val="FF9900"/>
    <a:srgbClr val="FFCCCC"/>
    <a:srgbClr val="FFFF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 autoAdjust="0"/>
    <p:restoredTop sz="94660"/>
  </p:normalViewPr>
  <p:slideViewPr>
    <p:cSldViewPr snapToGrid="0">
      <p:cViewPr varScale="1">
        <p:scale>
          <a:sx n="61" d="100"/>
          <a:sy n="61" d="100"/>
        </p:scale>
        <p:origin x="145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2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1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68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49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7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71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4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67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57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FFEAA-22A0-4D7B-B8D5-535EAD2E6580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C8185-153F-4504-A347-7066137FB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5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690B87-C6C1-BC5F-4F63-7C6608C7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15" y="3032370"/>
            <a:ext cx="4180685" cy="29830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3DEDEC-3837-79F4-5F5F-AEB8A719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5" t="3432" r="7385" b="2158"/>
          <a:stretch/>
        </p:blipFill>
        <p:spPr>
          <a:xfrm>
            <a:off x="5588000" y="3030986"/>
            <a:ext cx="3724779" cy="29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2A5BC7-7EA4-F6CF-341B-571ACC71AF59}"/>
              </a:ext>
            </a:extLst>
          </p:cNvPr>
          <p:cNvGrpSpPr>
            <a:grpSpLocks noChangeAspect="1"/>
          </p:cNvGrpSpPr>
          <p:nvPr/>
        </p:nvGrpSpPr>
        <p:grpSpPr>
          <a:xfrm>
            <a:off x="123670" y="600074"/>
            <a:ext cx="10552421" cy="5430612"/>
            <a:chOff x="890096" y="600075"/>
            <a:chExt cx="9326679" cy="479980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5438BF0-A1C1-097E-0C50-CCF3203DF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562" y="2497931"/>
              <a:ext cx="5094184" cy="29019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04B613-931D-6E0C-E2BC-6899782E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997" y="721091"/>
              <a:ext cx="5087749" cy="16688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DC6521B-0140-ED3A-125B-B8BBD72BE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282" y="2497930"/>
              <a:ext cx="4037493" cy="290194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AAAA543-8B2E-393C-31FA-FBA58CC0D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9932" y="673466"/>
              <a:ext cx="3336192" cy="16869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5C1459F-668E-9E6E-D69E-74592EB8114F}"/>
                </a:ext>
              </a:extLst>
            </p:cNvPr>
            <p:cNvSpPr/>
            <p:nvPr/>
          </p:nvSpPr>
          <p:spPr>
            <a:xfrm>
              <a:off x="890096" y="600075"/>
              <a:ext cx="5176875" cy="4799804"/>
            </a:xfrm>
            <a:prstGeom prst="roundRect">
              <a:avLst>
                <a:gd name="adj" fmla="val 1641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9BF687E-A89B-7A79-80AA-4376541395CD}"/>
                </a:ext>
              </a:extLst>
            </p:cNvPr>
            <p:cNvSpPr/>
            <p:nvPr/>
          </p:nvSpPr>
          <p:spPr>
            <a:xfrm>
              <a:off x="6179282" y="600075"/>
              <a:ext cx="4037493" cy="1807996"/>
            </a:xfrm>
            <a:prstGeom prst="roundRect">
              <a:avLst>
                <a:gd name="adj" fmla="val 3570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155F84E-54CE-8200-838A-AB7C34BC43B9}"/>
                </a:ext>
              </a:extLst>
            </p:cNvPr>
            <p:cNvSpPr/>
            <p:nvPr/>
          </p:nvSpPr>
          <p:spPr>
            <a:xfrm>
              <a:off x="6179281" y="2497930"/>
              <a:ext cx="4037493" cy="2901948"/>
            </a:xfrm>
            <a:prstGeom prst="roundRect">
              <a:avLst>
                <a:gd name="adj" fmla="val 2990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</p:grpSp>
    </p:spTree>
    <p:extLst>
      <p:ext uri="{BB962C8B-B14F-4D97-AF65-F5344CB8AC3E}">
        <p14:creationId xmlns:p14="http://schemas.microsoft.com/office/powerpoint/2010/main" val="210039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6258FB7-28D6-DEFE-AAF2-9EB5DE2B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7" y="558901"/>
            <a:ext cx="5624413" cy="3257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315A6-7183-1288-CFDE-A4DA8C25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34"/>
          <a:stretch/>
        </p:blipFill>
        <p:spPr>
          <a:xfrm>
            <a:off x="5958230" y="585116"/>
            <a:ext cx="4437369" cy="3205018"/>
          </a:xfrm>
          <a:prstGeom prst="rect">
            <a:avLst/>
          </a:prstGeom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0DD89C-FCE0-2D71-8E72-8830D1A3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29"/>
          <a:stretch/>
        </p:blipFill>
        <p:spPr>
          <a:xfrm>
            <a:off x="6294052" y="3906895"/>
            <a:ext cx="4101547" cy="3586223"/>
          </a:xfrm>
          <a:prstGeom prst="rect">
            <a:avLst/>
          </a:prstGeom>
          <a:ln>
            <a:noFill/>
          </a:ln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7E45E5D-E935-BEF4-0992-2D8586133FAC}"/>
              </a:ext>
            </a:extLst>
          </p:cNvPr>
          <p:cNvSpPr/>
          <p:nvPr/>
        </p:nvSpPr>
        <p:spPr>
          <a:xfrm>
            <a:off x="239486" y="466724"/>
            <a:ext cx="10219319" cy="3349626"/>
          </a:xfrm>
          <a:prstGeom prst="roundRect">
            <a:avLst>
              <a:gd name="adj" fmla="val 3570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B7353CE-B375-60E2-30BC-B0BB8B8FCEF6}"/>
              </a:ext>
            </a:extLst>
          </p:cNvPr>
          <p:cNvSpPr/>
          <p:nvPr/>
        </p:nvSpPr>
        <p:spPr>
          <a:xfrm>
            <a:off x="239486" y="3908955"/>
            <a:ext cx="10219319" cy="3638654"/>
          </a:xfrm>
          <a:prstGeom prst="roundRect">
            <a:avLst>
              <a:gd name="adj" fmla="val 3570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98455FB-9368-1EAB-1D85-8143B06E2D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760"/>
          <a:stretch/>
        </p:blipFill>
        <p:spPr>
          <a:xfrm>
            <a:off x="326675" y="4071282"/>
            <a:ext cx="5638696" cy="32574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A3080DF-E370-4D07-B596-EA51BF1C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57" t="-941" r="7816" b="82240"/>
          <a:stretch/>
        </p:blipFill>
        <p:spPr>
          <a:xfrm>
            <a:off x="2850291" y="6441990"/>
            <a:ext cx="3048001" cy="5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C9CC72-B111-6C42-5ABD-26B9B63C776A}"/>
              </a:ext>
            </a:extLst>
          </p:cNvPr>
          <p:cNvGrpSpPr/>
          <p:nvPr/>
        </p:nvGrpSpPr>
        <p:grpSpPr>
          <a:xfrm>
            <a:off x="655770" y="695560"/>
            <a:ext cx="9837397" cy="3252994"/>
            <a:chOff x="655770" y="676510"/>
            <a:chExt cx="9837397" cy="325299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118EAE3-5568-43DA-BE33-2C92CC6D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70" y="676510"/>
              <a:ext cx="3736935" cy="31842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0A8CE84-4A4F-A467-D764-2A9AC2398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945"/>
            <a:stretch/>
          </p:blipFill>
          <p:spPr>
            <a:xfrm>
              <a:off x="4405405" y="676510"/>
              <a:ext cx="6087762" cy="2998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63BB3C5-847E-2D20-78C2-7B6A4710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1670"/>
            <a:stretch/>
          </p:blipFill>
          <p:spPr>
            <a:xfrm>
              <a:off x="4619624" y="3674753"/>
              <a:ext cx="5654467" cy="25475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2C5A73F-2C06-3A28-7326-7CE66E0D479D}"/>
              </a:ext>
            </a:extLst>
          </p:cNvPr>
          <p:cNvSpPr/>
          <p:nvPr/>
        </p:nvSpPr>
        <p:spPr>
          <a:xfrm>
            <a:off x="584200" y="4143738"/>
            <a:ext cx="10045700" cy="2529258"/>
          </a:xfrm>
          <a:prstGeom prst="roundRect">
            <a:avLst>
              <a:gd name="adj" fmla="val 1641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1F038BE-5B02-6BC7-8C31-6DD2BA933669}"/>
              </a:ext>
            </a:extLst>
          </p:cNvPr>
          <p:cNvSpPr/>
          <p:nvPr/>
        </p:nvSpPr>
        <p:spPr>
          <a:xfrm>
            <a:off x="584200" y="628650"/>
            <a:ext cx="10045700" cy="3407971"/>
          </a:xfrm>
          <a:prstGeom prst="roundRect">
            <a:avLst>
              <a:gd name="adj" fmla="val 1641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6B62F56-56C8-2C44-D0B2-C0948F35B53B}"/>
              </a:ext>
            </a:extLst>
          </p:cNvPr>
          <p:cNvCxnSpPr/>
          <p:nvPr/>
        </p:nvCxnSpPr>
        <p:spPr>
          <a:xfrm>
            <a:off x="3017679" y="4143738"/>
            <a:ext cx="0" cy="25292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7417C24-9A17-61D1-A660-0FECE558767F}"/>
              </a:ext>
            </a:extLst>
          </p:cNvPr>
          <p:cNvGrpSpPr/>
          <p:nvPr/>
        </p:nvGrpSpPr>
        <p:grpSpPr>
          <a:xfrm>
            <a:off x="694422" y="4207200"/>
            <a:ext cx="9848267" cy="2393174"/>
            <a:chOff x="694422" y="4207200"/>
            <a:chExt cx="9848267" cy="2393174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FD6AAF0-BA8D-EDAD-DC29-B24AB98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22" y="4232878"/>
              <a:ext cx="2234876" cy="2267000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20A68EB-CB8F-6A4C-6A2A-E239AFD89D6E}"/>
                </a:ext>
              </a:extLst>
            </p:cNvPr>
            <p:cNvGrpSpPr/>
            <p:nvPr/>
          </p:nvGrpSpPr>
          <p:grpSpPr>
            <a:xfrm>
              <a:off x="3084290" y="4207200"/>
              <a:ext cx="7458399" cy="2393174"/>
              <a:chOff x="3084290" y="3943584"/>
              <a:chExt cx="7458399" cy="2393174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33330EC-26EB-71AD-02D0-E8AC90FEE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296" t="1302" r="1255" b="-1"/>
              <a:stretch/>
            </p:blipFill>
            <p:spPr>
              <a:xfrm>
                <a:off x="3084290" y="4030647"/>
                <a:ext cx="4111308" cy="230611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22E35AC-FD2F-D791-298D-450D754BF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37227"/>
              <a:stretch/>
            </p:blipFill>
            <p:spPr>
              <a:xfrm>
                <a:off x="7366218" y="4011251"/>
                <a:ext cx="2094012" cy="2267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82CE9C1-FE19-C467-DB33-C5DFEEBC9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68269"/>
              <a:stretch/>
            </p:blipFill>
            <p:spPr>
              <a:xfrm>
                <a:off x="9460230" y="3943584"/>
                <a:ext cx="1082459" cy="2318355"/>
              </a:xfrm>
              <a:prstGeom prst="rect">
                <a:avLst/>
              </a:prstGeom>
              <a:ln>
                <a:noFill/>
              </a:ln>
            </p:spPr>
          </p:pic>
        </p:grp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F26A5C0-D0B3-FC20-DAB6-0298C7393CE6}"/>
              </a:ext>
            </a:extLst>
          </p:cNvPr>
          <p:cNvCxnSpPr/>
          <p:nvPr/>
        </p:nvCxnSpPr>
        <p:spPr>
          <a:xfrm>
            <a:off x="7250906" y="4143738"/>
            <a:ext cx="0" cy="25292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8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557A799-1343-F669-63FD-22C47ADDC88A}"/>
              </a:ext>
            </a:extLst>
          </p:cNvPr>
          <p:cNvGrpSpPr/>
          <p:nvPr/>
        </p:nvGrpSpPr>
        <p:grpSpPr>
          <a:xfrm>
            <a:off x="55244" y="590536"/>
            <a:ext cx="10696576" cy="4181489"/>
            <a:chOff x="-28576" y="590536"/>
            <a:chExt cx="10696576" cy="41814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3AB20FB-72AF-4B39-94DD-A9DB96B172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638162"/>
              <a:ext cx="7384206" cy="4072338"/>
              <a:chOff x="242331" y="640187"/>
              <a:chExt cx="5074859" cy="2798749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4846F34-F557-4E39-BE15-ABADFA0D5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8" t="3813" r="1000" b="3408"/>
              <a:stretch/>
            </p:blipFill>
            <p:spPr bwMode="auto">
              <a:xfrm>
                <a:off x="242331" y="641246"/>
                <a:ext cx="4775200" cy="27976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图片 3" descr="图表&#10;&#10;描述已自动生成">
                <a:extLst>
                  <a:ext uri="{FF2B5EF4-FFF2-40B4-BE49-F238E27FC236}">
                    <a16:creationId xmlns:a16="http://schemas.microsoft.com/office/drawing/2014/main" id="{C66FF2AE-5BBE-7D6A-2486-A61C9286D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5997" y="640187"/>
                <a:ext cx="2281193" cy="139990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图片 4" descr="图表, 折线图&#10;&#10;描述已自动生成">
                <a:extLst>
                  <a:ext uri="{FF2B5EF4-FFF2-40B4-BE49-F238E27FC236}">
                    <a16:creationId xmlns:a16="http://schemas.microsoft.com/office/drawing/2014/main" id="{EEF3804E-F6E0-A380-04D6-D10478DD8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5997" y="2071226"/>
                <a:ext cx="2281193" cy="1367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B5DB141-2D0F-42DE-66CC-961DD34D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38162"/>
              <a:ext cx="4083170" cy="4072338"/>
            </a:xfrm>
            <a:prstGeom prst="rect">
              <a:avLst/>
            </a:prstGeom>
          </p:spPr>
        </p:pic>
        <p:pic>
          <p:nvPicPr>
            <p:cNvPr id="12" name="图片 11" descr="图表, 折线图, 直方图&#10;&#10;描述已自动生成">
              <a:extLst>
                <a:ext uri="{FF2B5EF4-FFF2-40B4-BE49-F238E27FC236}">
                  <a16:creationId xmlns:a16="http://schemas.microsoft.com/office/drawing/2014/main" id="{B2DD39A3-3D12-CA0E-B930-E446E9145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528" y="704926"/>
              <a:ext cx="3274475" cy="194302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9B95CB8-FDE6-F84E-ACFC-30DBE6F39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0528" y="2766536"/>
              <a:ext cx="3306225" cy="1964050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B8C5F08-3800-00DB-AE94-1A59C557BF2E}"/>
                </a:ext>
              </a:extLst>
            </p:cNvPr>
            <p:cNvSpPr/>
            <p:nvPr/>
          </p:nvSpPr>
          <p:spPr>
            <a:xfrm>
              <a:off x="-28576" y="590536"/>
              <a:ext cx="10696576" cy="4181489"/>
            </a:xfrm>
            <a:prstGeom prst="roundRect">
              <a:avLst>
                <a:gd name="adj" fmla="val 2119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</p:grpSp>
    </p:spTree>
    <p:extLst>
      <p:ext uri="{BB962C8B-B14F-4D97-AF65-F5344CB8AC3E}">
        <p14:creationId xmlns:p14="http://schemas.microsoft.com/office/powerpoint/2010/main" val="301969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E34072-A313-BD8F-2F0D-983C2806D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3" y="2326341"/>
            <a:ext cx="10635070" cy="61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AC49EC-FDA1-A810-100D-510959A7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" y="2399506"/>
            <a:ext cx="10623395" cy="61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5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>
            <a:extLst>
              <a:ext uri="{FF2B5EF4-FFF2-40B4-BE49-F238E27FC236}">
                <a16:creationId xmlns:a16="http://schemas.microsoft.com/office/drawing/2014/main" id="{606D2E12-149B-E81F-B019-1D5106F16D7C}"/>
              </a:ext>
            </a:extLst>
          </p:cNvPr>
          <p:cNvSpPr/>
          <p:nvPr/>
        </p:nvSpPr>
        <p:spPr>
          <a:xfrm>
            <a:off x="1100655" y="1267498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8527EA1-9B22-E431-A8BA-B846DF973DDE}"/>
              </a:ext>
            </a:extLst>
          </p:cNvPr>
          <p:cNvSpPr/>
          <p:nvPr/>
        </p:nvSpPr>
        <p:spPr>
          <a:xfrm>
            <a:off x="945317" y="1164300"/>
            <a:ext cx="2160000" cy="657225"/>
          </a:xfrm>
          <a:custGeom>
            <a:avLst/>
            <a:gdLst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2872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54125 w 2174875"/>
              <a:gd name="connsiteY2" fmla="*/ 53340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54125 w 2174875"/>
              <a:gd name="connsiteY2" fmla="*/ 53340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9222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9222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31127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08025 w 2174875"/>
              <a:gd name="connsiteY1" fmla="*/ 260350 h 628650"/>
              <a:gd name="connsiteX2" fmla="*/ 131127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08025 w 2174875"/>
              <a:gd name="connsiteY1" fmla="*/ 260350 h 628650"/>
              <a:gd name="connsiteX2" fmla="*/ 131127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31127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1127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1127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5572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5572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20800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4302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57225 h 657225"/>
              <a:gd name="connsiteX1" fmla="*/ 727075 w 2174875"/>
              <a:gd name="connsiteY1" fmla="*/ 273050 h 657225"/>
              <a:gd name="connsiteX2" fmla="*/ 1343025 w 2174875"/>
              <a:gd name="connsiteY2" fmla="*/ 552450 h 657225"/>
              <a:gd name="connsiteX3" fmla="*/ 2174875 w 2174875"/>
              <a:gd name="connsiteY3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4875" h="657225">
                <a:moveTo>
                  <a:pt x="0" y="657225"/>
                </a:moveTo>
                <a:cubicBezTo>
                  <a:pt x="261144" y="480483"/>
                  <a:pt x="503238" y="290512"/>
                  <a:pt x="727075" y="273050"/>
                </a:cubicBezTo>
                <a:cubicBezTo>
                  <a:pt x="950912" y="255588"/>
                  <a:pt x="1076325" y="627592"/>
                  <a:pt x="1343025" y="552450"/>
                </a:cubicBezTo>
                <a:cubicBezTo>
                  <a:pt x="1581150" y="445558"/>
                  <a:pt x="1831975" y="229129"/>
                  <a:pt x="2174875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06F972D-B033-A978-A96D-AF0BBE15BEF0}"/>
              </a:ext>
            </a:extLst>
          </p:cNvPr>
          <p:cNvSpPr/>
          <p:nvPr/>
        </p:nvSpPr>
        <p:spPr>
          <a:xfrm>
            <a:off x="1025692" y="50208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F6D8298-5121-A1B7-EB4D-B8BD96CB2A4A}"/>
              </a:ext>
            </a:extLst>
          </p:cNvPr>
          <p:cNvSpPr/>
          <p:nvPr/>
        </p:nvSpPr>
        <p:spPr>
          <a:xfrm>
            <a:off x="1674189" y="582659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01031A-1FF4-F65E-6B59-58CEAB4D2636}"/>
              </a:ext>
            </a:extLst>
          </p:cNvPr>
          <p:cNvSpPr/>
          <p:nvPr/>
        </p:nvSpPr>
        <p:spPr>
          <a:xfrm>
            <a:off x="975292" y="712543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D8FA3BA-ACF9-F541-FD14-59A59C2E9277}"/>
              </a:ext>
            </a:extLst>
          </p:cNvPr>
          <p:cNvSpPr/>
          <p:nvPr/>
        </p:nvSpPr>
        <p:spPr>
          <a:xfrm>
            <a:off x="998308" y="923001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8378218-9DFE-9CA4-ED2B-50FEDD5D8D00}"/>
              </a:ext>
            </a:extLst>
          </p:cNvPr>
          <p:cNvSpPr/>
          <p:nvPr/>
        </p:nvSpPr>
        <p:spPr>
          <a:xfrm>
            <a:off x="1241992" y="111032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C330DD2-E17B-DC79-BDF5-805EB7665798}"/>
              </a:ext>
            </a:extLst>
          </p:cNvPr>
          <p:cNvSpPr/>
          <p:nvPr/>
        </p:nvSpPr>
        <p:spPr>
          <a:xfrm>
            <a:off x="1282867" y="52610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024AAEA-219A-ECC8-9692-505BAC7B457E}"/>
              </a:ext>
            </a:extLst>
          </p:cNvPr>
          <p:cNvSpPr/>
          <p:nvPr/>
        </p:nvSpPr>
        <p:spPr>
          <a:xfrm>
            <a:off x="1366210" y="729106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C9356FC-1907-7838-EE02-237C62717379}"/>
              </a:ext>
            </a:extLst>
          </p:cNvPr>
          <p:cNvSpPr/>
          <p:nvPr/>
        </p:nvSpPr>
        <p:spPr>
          <a:xfrm>
            <a:off x="1516230" y="488818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C408679-FED5-3BA2-BBDC-E8A578D0C635}"/>
              </a:ext>
            </a:extLst>
          </p:cNvPr>
          <p:cNvSpPr/>
          <p:nvPr/>
        </p:nvSpPr>
        <p:spPr>
          <a:xfrm>
            <a:off x="1548173" y="89072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17F2B3C-D6D6-68D3-F193-26C6EFA0D82E}"/>
              </a:ext>
            </a:extLst>
          </p:cNvPr>
          <p:cNvSpPr/>
          <p:nvPr/>
        </p:nvSpPr>
        <p:spPr>
          <a:xfrm>
            <a:off x="2840226" y="51796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563275B-9F60-B0FF-6F03-7DE41BD0F18C}"/>
              </a:ext>
            </a:extLst>
          </p:cNvPr>
          <p:cNvSpPr/>
          <p:nvPr/>
        </p:nvSpPr>
        <p:spPr>
          <a:xfrm>
            <a:off x="1559880" y="73306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F8811E-27A2-485F-1A72-D161C2A89D13}"/>
              </a:ext>
            </a:extLst>
          </p:cNvPr>
          <p:cNvSpPr/>
          <p:nvPr/>
        </p:nvSpPr>
        <p:spPr>
          <a:xfrm>
            <a:off x="1862781" y="51796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02CF7A1-2194-7FC4-B2D0-0A30B26B2F80}"/>
              </a:ext>
            </a:extLst>
          </p:cNvPr>
          <p:cNvSpPr/>
          <p:nvPr/>
        </p:nvSpPr>
        <p:spPr>
          <a:xfrm>
            <a:off x="1761981" y="91328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93E87FD-411E-7823-9E3F-70B6C4C753B0}"/>
              </a:ext>
            </a:extLst>
          </p:cNvPr>
          <p:cNvSpPr/>
          <p:nvPr/>
        </p:nvSpPr>
        <p:spPr>
          <a:xfrm>
            <a:off x="1775908" y="749853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C3DDC46-033A-C37E-7899-F7294CCE4255}"/>
              </a:ext>
            </a:extLst>
          </p:cNvPr>
          <p:cNvSpPr/>
          <p:nvPr/>
        </p:nvSpPr>
        <p:spPr>
          <a:xfrm>
            <a:off x="2107703" y="740826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40F38BD-0EFA-FAB8-6D1D-105F77101B65}"/>
              </a:ext>
            </a:extLst>
          </p:cNvPr>
          <p:cNvSpPr/>
          <p:nvPr/>
        </p:nvSpPr>
        <p:spPr>
          <a:xfrm>
            <a:off x="1940155" y="680509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FC2E06A-4741-C994-AA50-7D7EBA26C2A5}"/>
              </a:ext>
            </a:extLst>
          </p:cNvPr>
          <p:cNvSpPr/>
          <p:nvPr/>
        </p:nvSpPr>
        <p:spPr>
          <a:xfrm>
            <a:off x="2158932" y="50208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004C4E6-E12D-AE1B-7208-BC49B905E784}"/>
              </a:ext>
            </a:extLst>
          </p:cNvPr>
          <p:cNvSpPr/>
          <p:nvPr/>
        </p:nvSpPr>
        <p:spPr>
          <a:xfrm>
            <a:off x="2354283" y="52928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BD5C6BD-A49E-C4CB-24DC-0FA4188E29EA}"/>
              </a:ext>
            </a:extLst>
          </p:cNvPr>
          <p:cNvSpPr/>
          <p:nvPr/>
        </p:nvSpPr>
        <p:spPr>
          <a:xfrm>
            <a:off x="2559907" y="51161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48946CF-563C-049A-EF07-25720FF161E2}"/>
              </a:ext>
            </a:extLst>
          </p:cNvPr>
          <p:cNvSpPr/>
          <p:nvPr/>
        </p:nvSpPr>
        <p:spPr>
          <a:xfrm>
            <a:off x="1943132" y="87458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528BBB8-A531-C630-1EE2-57FBC4944024}"/>
              </a:ext>
            </a:extLst>
          </p:cNvPr>
          <p:cNvSpPr/>
          <p:nvPr/>
        </p:nvSpPr>
        <p:spPr>
          <a:xfrm>
            <a:off x="2345546" y="72743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3641A5E-CE7C-10E1-D1DC-EAA8E3953B82}"/>
              </a:ext>
            </a:extLst>
          </p:cNvPr>
          <p:cNvSpPr/>
          <p:nvPr/>
        </p:nvSpPr>
        <p:spPr>
          <a:xfrm>
            <a:off x="2228439" y="853526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CFCAF55-A527-6EE6-9E8C-70FF47E59ED8}"/>
              </a:ext>
            </a:extLst>
          </p:cNvPr>
          <p:cNvSpPr/>
          <p:nvPr/>
        </p:nvSpPr>
        <p:spPr>
          <a:xfrm>
            <a:off x="1200313" y="709427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953EEC3-9768-7CF2-8B86-BA65D362BCC9}"/>
              </a:ext>
            </a:extLst>
          </p:cNvPr>
          <p:cNvSpPr/>
          <p:nvPr/>
        </p:nvSpPr>
        <p:spPr>
          <a:xfrm>
            <a:off x="2703796" y="67654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335DADF-3679-AFE9-253E-2151E3A4FFF0}"/>
              </a:ext>
            </a:extLst>
          </p:cNvPr>
          <p:cNvSpPr/>
          <p:nvPr/>
        </p:nvSpPr>
        <p:spPr>
          <a:xfrm>
            <a:off x="2941026" y="698102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762D1CC-CE43-A23A-D787-CD09E6DF0026}"/>
              </a:ext>
            </a:extLst>
          </p:cNvPr>
          <p:cNvSpPr/>
          <p:nvPr/>
        </p:nvSpPr>
        <p:spPr>
          <a:xfrm>
            <a:off x="1380144" y="926536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4BD93C7-A4ED-3F4D-3D7F-28965C83AB39}"/>
              </a:ext>
            </a:extLst>
          </p:cNvPr>
          <p:cNvSpPr/>
          <p:nvPr/>
        </p:nvSpPr>
        <p:spPr>
          <a:xfrm>
            <a:off x="2517528" y="73306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4B772F0-EBB1-C43E-DB8E-59779529FC3C}"/>
              </a:ext>
            </a:extLst>
          </p:cNvPr>
          <p:cNvSpPr/>
          <p:nvPr/>
        </p:nvSpPr>
        <p:spPr>
          <a:xfrm>
            <a:off x="1166934" y="914269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86678AC-9010-CD73-827E-CE74BCBF5E9D}"/>
              </a:ext>
            </a:extLst>
          </p:cNvPr>
          <p:cNvSpPr/>
          <p:nvPr/>
        </p:nvSpPr>
        <p:spPr>
          <a:xfrm>
            <a:off x="2786520" y="796772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A63E90D-11ED-10D5-AA4B-D95F92CD899E}"/>
              </a:ext>
            </a:extLst>
          </p:cNvPr>
          <p:cNvSpPr/>
          <p:nvPr/>
        </p:nvSpPr>
        <p:spPr>
          <a:xfrm>
            <a:off x="2621052" y="889653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2500855-BE7D-8735-1697-BB5C5B727B10}"/>
              </a:ext>
            </a:extLst>
          </p:cNvPr>
          <p:cNvSpPr/>
          <p:nvPr/>
        </p:nvSpPr>
        <p:spPr>
          <a:xfrm>
            <a:off x="2424745" y="92558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64BC831-6B8E-8542-7D43-5ADFD4353D54}"/>
              </a:ext>
            </a:extLst>
          </p:cNvPr>
          <p:cNvSpPr/>
          <p:nvPr/>
        </p:nvSpPr>
        <p:spPr>
          <a:xfrm>
            <a:off x="2133539" y="100080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040BD2EB-BCDD-8321-47A1-CBD79C27368E}"/>
              </a:ext>
            </a:extLst>
          </p:cNvPr>
          <p:cNvSpPr/>
          <p:nvPr/>
        </p:nvSpPr>
        <p:spPr>
          <a:xfrm>
            <a:off x="1963581" y="103548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EFFBC13-CD95-2F1D-2678-5C706AC30337}"/>
              </a:ext>
            </a:extLst>
          </p:cNvPr>
          <p:cNvSpPr/>
          <p:nvPr/>
        </p:nvSpPr>
        <p:spPr>
          <a:xfrm>
            <a:off x="1756983" y="1069168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1FDA319-CE6F-C320-7CB0-6F6F2C4F999A}"/>
              </a:ext>
            </a:extLst>
          </p:cNvPr>
          <p:cNvSpPr/>
          <p:nvPr/>
        </p:nvSpPr>
        <p:spPr>
          <a:xfrm>
            <a:off x="1550385" y="1116333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6B8D9C4-391E-CCA4-D620-C456E2B79A43}"/>
              </a:ext>
            </a:extLst>
          </p:cNvPr>
          <p:cNvSpPr/>
          <p:nvPr/>
        </p:nvSpPr>
        <p:spPr>
          <a:xfrm>
            <a:off x="2303883" y="1065934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CA49C7C-0E6C-0B87-4A6E-7C525155B647}"/>
              </a:ext>
            </a:extLst>
          </p:cNvPr>
          <p:cNvSpPr/>
          <p:nvPr/>
        </p:nvSpPr>
        <p:spPr>
          <a:xfrm>
            <a:off x="1987274" y="1242108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EBF56C5-DA33-20BF-720C-2E58B53275F5}"/>
              </a:ext>
            </a:extLst>
          </p:cNvPr>
          <p:cNvSpPr/>
          <p:nvPr/>
        </p:nvSpPr>
        <p:spPr>
          <a:xfrm>
            <a:off x="1025692" y="1126002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017B0565-B60C-802A-5C19-2877421F8E3A}"/>
              </a:ext>
            </a:extLst>
          </p:cNvPr>
          <p:cNvSpPr/>
          <p:nvPr/>
        </p:nvSpPr>
        <p:spPr>
          <a:xfrm>
            <a:off x="977814" y="1424833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ADC85E6-403D-3C95-3130-1874497CE4A3}"/>
              </a:ext>
            </a:extLst>
          </p:cNvPr>
          <p:cNvSpPr/>
          <p:nvPr/>
        </p:nvSpPr>
        <p:spPr>
          <a:xfrm>
            <a:off x="1277791" y="1364126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68A19AA3-DC82-9495-922A-6EAD4488FB78}"/>
              </a:ext>
            </a:extLst>
          </p:cNvPr>
          <p:cNvSpPr/>
          <p:nvPr/>
        </p:nvSpPr>
        <p:spPr>
          <a:xfrm>
            <a:off x="1126492" y="150402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97A7D49-53E5-3EC1-5928-C48A9308387A}"/>
              </a:ext>
            </a:extLst>
          </p:cNvPr>
          <p:cNvSpPr/>
          <p:nvPr/>
        </p:nvSpPr>
        <p:spPr>
          <a:xfrm>
            <a:off x="964972" y="1607892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2839468-8B05-F555-A2C3-CE18C9738117}"/>
              </a:ext>
            </a:extLst>
          </p:cNvPr>
          <p:cNvSpPr/>
          <p:nvPr/>
        </p:nvSpPr>
        <p:spPr>
          <a:xfrm>
            <a:off x="1415430" y="124813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5F21216-8A33-2042-1DE8-7981AA3BAA40}"/>
              </a:ext>
            </a:extLst>
          </p:cNvPr>
          <p:cNvSpPr/>
          <p:nvPr/>
        </p:nvSpPr>
        <p:spPr>
          <a:xfrm>
            <a:off x="1607457" y="127385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04942ED-8F7C-BC10-3AE8-00BBD5B1DCF1}"/>
              </a:ext>
            </a:extLst>
          </p:cNvPr>
          <p:cNvSpPr/>
          <p:nvPr/>
        </p:nvSpPr>
        <p:spPr>
          <a:xfrm>
            <a:off x="1784593" y="1273855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A092893-5987-3D2B-224A-B4AD02752414}"/>
              </a:ext>
            </a:extLst>
          </p:cNvPr>
          <p:cNvSpPr/>
          <p:nvPr/>
        </p:nvSpPr>
        <p:spPr>
          <a:xfrm>
            <a:off x="1920254" y="1431314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4A411E80-487C-C225-0012-E20E8C08EAF7}"/>
              </a:ext>
            </a:extLst>
          </p:cNvPr>
          <p:cNvSpPr/>
          <p:nvPr/>
        </p:nvSpPr>
        <p:spPr>
          <a:xfrm>
            <a:off x="2203083" y="1237701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FFCC5CA-5838-B60C-9DF0-818A69BC888B}"/>
              </a:ext>
            </a:extLst>
          </p:cNvPr>
          <p:cNvSpPr/>
          <p:nvPr/>
        </p:nvSpPr>
        <p:spPr>
          <a:xfrm>
            <a:off x="2395110" y="1233644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D1E7AA4E-FBDC-D96E-06A8-5668E74C6302}"/>
              </a:ext>
            </a:extLst>
          </p:cNvPr>
          <p:cNvSpPr/>
          <p:nvPr/>
        </p:nvSpPr>
        <p:spPr>
          <a:xfrm>
            <a:off x="2554437" y="1075202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5F0AB62-DE86-B656-CA78-0B3436992B1B}"/>
              </a:ext>
            </a:extLst>
          </p:cNvPr>
          <p:cNvSpPr/>
          <p:nvPr/>
        </p:nvSpPr>
        <p:spPr>
          <a:xfrm>
            <a:off x="2736594" y="1042744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ACA5B76-F960-9D0A-6836-244F78B95BB4}"/>
              </a:ext>
            </a:extLst>
          </p:cNvPr>
          <p:cNvSpPr/>
          <p:nvPr/>
        </p:nvSpPr>
        <p:spPr>
          <a:xfrm>
            <a:off x="2950349" y="928443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6C6ED916-37A7-D3CA-B3DE-4ADBB06F1BF8}"/>
              </a:ext>
            </a:extLst>
          </p:cNvPr>
          <p:cNvSpPr/>
          <p:nvPr/>
        </p:nvSpPr>
        <p:spPr>
          <a:xfrm>
            <a:off x="2890626" y="1133077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7F306E2-E2EF-EE88-43BB-8F42CE6C7E24}"/>
              </a:ext>
            </a:extLst>
          </p:cNvPr>
          <p:cNvSpPr/>
          <p:nvPr/>
        </p:nvSpPr>
        <p:spPr>
          <a:xfrm>
            <a:off x="2686194" y="1269879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C6DC4890-370D-DFD0-8B86-6B6DB652D37F}"/>
              </a:ext>
            </a:extLst>
          </p:cNvPr>
          <p:cNvSpPr/>
          <p:nvPr/>
        </p:nvSpPr>
        <p:spPr>
          <a:xfrm>
            <a:off x="2531083" y="1361939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B0F95555-D373-F11E-9AE2-0E430116F6BA}"/>
              </a:ext>
            </a:extLst>
          </p:cNvPr>
          <p:cNvSpPr/>
          <p:nvPr/>
        </p:nvSpPr>
        <p:spPr>
          <a:xfrm>
            <a:off x="2176800" y="1431106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AD2E0F02-ABFA-E9B3-9025-761D738C9134}"/>
              </a:ext>
            </a:extLst>
          </p:cNvPr>
          <p:cNvSpPr/>
          <p:nvPr/>
        </p:nvSpPr>
        <p:spPr>
          <a:xfrm>
            <a:off x="2057303" y="1550156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A2D3FD24-59B3-AF34-A7FD-DD031BA4F39A}"/>
              </a:ext>
            </a:extLst>
          </p:cNvPr>
          <p:cNvSpPr/>
          <p:nvPr/>
        </p:nvSpPr>
        <p:spPr>
          <a:xfrm>
            <a:off x="2373513" y="1413649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81C6267-162C-1774-9E88-8C6886F2792C}"/>
              </a:ext>
            </a:extLst>
          </p:cNvPr>
          <p:cNvSpPr/>
          <p:nvPr/>
        </p:nvSpPr>
        <p:spPr>
          <a:xfrm>
            <a:off x="2273615" y="1556912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AFEE429-8A93-3A5D-794C-313B4E2FBCF2}"/>
              </a:ext>
            </a:extLst>
          </p:cNvPr>
          <p:cNvSpPr/>
          <p:nvPr/>
        </p:nvSpPr>
        <p:spPr>
          <a:xfrm>
            <a:off x="1065772" y="1797940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1D26A8BC-A852-5FAB-6BC6-0146C9D5B177}"/>
              </a:ext>
            </a:extLst>
          </p:cNvPr>
          <p:cNvSpPr/>
          <p:nvPr/>
        </p:nvSpPr>
        <p:spPr>
          <a:xfrm>
            <a:off x="1218172" y="1950340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8F106364-5454-2E66-55EF-13F3CAEA474C}"/>
              </a:ext>
            </a:extLst>
          </p:cNvPr>
          <p:cNvSpPr/>
          <p:nvPr/>
        </p:nvSpPr>
        <p:spPr>
          <a:xfrm>
            <a:off x="1415430" y="2099147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E4EE008-E9E3-C442-591C-15A6157588D8}"/>
              </a:ext>
            </a:extLst>
          </p:cNvPr>
          <p:cNvSpPr/>
          <p:nvPr/>
        </p:nvSpPr>
        <p:spPr>
          <a:xfrm>
            <a:off x="1566630" y="2256362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C990AAF2-A1AC-3EB1-4ACD-BE686991B248}"/>
              </a:ext>
            </a:extLst>
          </p:cNvPr>
          <p:cNvSpPr/>
          <p:nvPr/>
        </p:nvSpPr>
        <p:spPr>
          <a:xfrm>
            <a:off x="2469974" y="2437043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2B9867FD-9589-7849-85C0-6930E168FFEA}"/>
              </a:ext>
            </a:extLst>
          </p:cNvPr>
          <p:cNvSpPr/>
          <p:nvPr/>
        </p:nvSpPr>
        <p:spPr>
          <a:xfrm>
            <a:off x="1015372" y="1984372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D499C4CB-BF4B-4D95-98C5-CFBB96E05048}"/>
              </a:ext>
            </a:extLst>
          </p:cNvPr>
          <p:cNvSpPr/>
          <p:nvPr/>
        </p:nvSpPr>
        <p:spPr>
          <a:xfrm>
            <a:off x="979387" y="2224814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89EF6691-DA40-F979-0EBC-69F61F0E5DF4}"/>
              </a:ext>
            </a:extLst>
          </p:cNvPr>
          <p:cNvSpPr/>
          <p:nvPr/>
        </p:nvSpPr>
        <p:spPr>
          <a:xfrm>
            <a:off x="1131667" y="2285366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9CDF1AE6-E77C-1450-788A-873D12B91529}"/>
              </a:ext>
            </a:extLst>
          </p:cNvPr>
          <p:cNvSpPr/>
          <p:nvPr/>
        </p:nvSpPr>
        <p:spPr>
          <a:xfrm>
            <a:off x="1349148" y="2305215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D1B1EA3D-A7B7-7475-7A31-CE4C30B1830F}"/>
              </a:ext>
            </a:extLst>
          </p:cNvPr>
          <p:cNvSpPr/>
          <p:nvPr/>
        </p:nvSpPr>
        <p:spPr>
          <a:xfrm>
            <a:off x="1025692" y="2457036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6CD79442-BF94-B2A7-55FA-38BA80334326}"/>
              </a:ext>
            </a:extLst>
          </p:cNvPr>
          <p:cNvSpPr/>
          <p:nvPr/>
        </p:nvSpPr>
        <p:spPr>
          <a:xfrm>
            <a:off x="1217334" y="2121722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C1EAF100-7132-0524-5417-E1DC65726570}"/>
              </a:ext>
            </a:extLst>
          </p:cNvPr>
          <p:cNvSpPr/>
          <p:nvPr/>
        </p:nvSpPr>
        <p:spPr>
          <a:xfrm>
            <a:off x="1227391" y="2457036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95E9C2B3-9B19-29D5-BE2D-2C46FA1F7250}"/>
              </a:ext>
            </a:extLst>
          </p:cNvPr>
          <p:cNvSpPr/>
          <p:nvPr/>
        </p:nvSpPr>
        <p:spPr>
          <a:xfrm>
            <a:off x="1449948" y="2450091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25DE14B1-30F6-360D-3F6A-310510321B79}"/>
              </a:ext>
            </a:extLst>
          </p:cNvPr>
          <p:cNvSpPr/>
          <p:nvPr/>
        </p:nvSpPr>
        <p:spPr>
          <a:xfrm>
            <a:off x="1342792" y="1815057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5DF96C29-A106-2B8A-3B6F-8EFBD920F13A}"/>
              </a:ext>
            </a:extLst>
          </p:cNvPr>
          <p:cNvSpPr/>
          <p:nvPr/>
        </p:nvSpPr>
        <p:spPr>
          <a:xfrm>
            <a:off x="1500348" y="1950340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331F7CFD-9B9B-AFF4-702B-7CBE2FB4B857}"/>
              </a:ext>
            </a:extLst>
          </p:cNvPr>
          <p:cNvSpPr/>
          <p:nvPr/>
        </p:nvSpPr>
        <p:spPr>
          <a:xfrm>
            <a:off x="1573389" y="1674896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8ADC87CD-8C5A-45F1-715A-DF90FC3165A1}"/>
              </a:ext>
            </a:extLst>
          </p:cNvPr>
          <p:cNvSpPr/>
          <p:nvPr/>
        </p:nvSpPr>
        <p:spPr>
          <a:xfrm>
            <a:off x="1791072" y="1898198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3618114-201C-29F1-EFE2-B5FF602B9872}"/>
              </a:ext>
            </a:extLst>
          </p:cNvPr>
          <p:cNvSpPr/>
          <p:nvPr/>
        </p:nvSpPr>
        <p:spPr>
          <a:xfrm>
            <a:off x="1641589" y="2076471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0B467D0-3C9C-5AE6-57A1-14A98EB941D5}"/>
              </a:ext>
            </a:extLst>
          </p:cNvPr>
          <p:cNvSpPr/>
          <p:nvPr/>
        </p:nvSpPr>
        <p:spPr>
          <a:xfrm>
            <a:off x="1227391" y="1668012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A76B0D6A-0F28-61FA-67CF-40E2D380DA13}"/>
              </a:ext>
            </a:extLst>
          </p:cNvPr>
          <p:cNvSpPr/>
          <p:nvPr/>
        </p:nvSpPr>
        <p:spPr>
          <a:xfrm>
            <a:off x="1402309" y="1545845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6335B9FA-277F-0E4E-C3F4-8E0A6349C6B8}"/>
              </a:ext>
            </a:extLst>
          </p:cNvPr>
          <p:cNvSpPr/>
          <p:nvPr/>
        </p:nvSpPr>
        <p:spPr>
          <a:xfrm>
            <a:off x="1556228" y="1485010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A2BEF7A-AB28-F544-E8C5-E4C807C8173C}"/>
              </a:ext>
            </a:extLst>
          </p:cNvPr>
          <p:cNvSpPr/>
          <p:nvPr/>
        </p:nvSpPr>
        <p:spPr>
          <a:xfrm>
            <a:off x="1719526" y="1519128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CB65BAE7-AE20-2705-53C2-1866E62C773E}"/>
              </a:ext>
            </a:extLst>
          </p:cNvPr>
          <p:cNvSpPr/>
          <p:nvPr/>
        </p:nvSpPr>
        <p:spPr>
          <a:xfrm>
            <a:off x="1623789" y="1843708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9E304BD1-8A8C-CECC-DD66-38FC100D25EF}"/>
              </a:ext>
            </a:extLst>
          </p:cNvPr>
          <p:cNvSpPr/>
          <p:nvPr/>
        </p:nvSpPr>
        <p:spPr>
          <a:xfrm>
            <a:off x="1819454" y="1656684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5B8C156F-0AD4-93B1-8D12-864D6C0951EF}"/>
              </a:ext>
            </a:extLst>
          </p:cNvPr>
          <p:cNvSpPr/>
          <p:nvPr/>
        </p:nvSpPr>
        <p:spPr>
          <a:xfrm>
            <a:off x="1943618" y="2009645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21850DCA-4F93-9FA3-ACA5-E1BECF965102}"/>
              </a:ext>
            </a:extLst>
          </p:cNvPr>
          <p:cNvSpPr/>
          <p:nvPr/>
        </p:nvSpPr>
        <p:spPr>
          <a:xfrm>
            <a:off x="1784112" y="2187867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2F34231B-F7D7-304A-108D-290064C14866}"/>
              </a:ext>
            </a:extLst>
          </p:cNvPr>
          <p:cNvSpPr/>
          <p:nvPr/>
        </p:nvSpPr>
        <p:spPr>
          <a:xfrm>
            <a:off x="1834512" y="2374513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62B6FB8-396A-1BD6-2CD8-CCA41B99AD5B}"/>
              </a:ext>
            </a:extLst>
          </p:cNvPr>
          <p:cNvSpPr/>
          <p:nvPr/>
        </p:nvSpPr>
        <p:spPr>
          <a:xfrm>
            <a:off x="1990555" y="2174283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DFA4262D-8E79-B4F1-C572-04BCE54091CE}"/>
              </a:ext>
            </a:extLst>
          </p:cNvPr>
          <p:cNvSpPr/>
          <p:nvPr/>
        </p:nvSpPr>
        <p:spPr>
          <a:xfrm>
            <a:off x="2116376" y="2286763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35D03033-1C48-C5D7-C1DB-E1A9C4EB5CA6}"/>
              </a:ext>
            </a:extLst>
          </p:cNvPr>
          <p:cNvSpPr/>
          <p:nvPr/>
        </p:nvSpPr>
        <p:spPr>
          <a:xfrm>
            <a:off x="1993430" y="2434109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BB4EC2B7-3310-C950-8100-7B94BEA8576B}"/>
              </a:ext>
            </a:extLst>
          </p:cNvPr>
          <p:cNvSpPr/>
          <p:nvPr/>
        </p:nvSpPr>
        <p:spPr>
          <a:xfrm>
            <a:off x="1952740" y="1813430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7D5DD0CB-0287-C151-1FE8-904A0A20800B}"/>
              </a:ext>
            </a:extLst>
          </p:cNvPr>
          <p:cNvSpPr/>
          <p:nvPr/>
        </p:nvSpPr>
        <p:spPr>
          <a:xfrm>
            <a:off x="2132162" y="1767892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00C586F3-B5C6-8105-8176-C8935235BB2C}"/>
              </a:ext>
            </a:extLst>
          </p:cNvPr>
          <p:cNvSpPr/>
          <p:nvPr/>
        </p:nvSpPr>
        <p:spPr>
          <a:xfrm>
            <a:off x="2141084" y="1984372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9D049064-462E-AC46-B2AB-EF10030372AF}"/>
              </a:ext>
            </a:extLst>
          </p:cNvPr>
          <p:cNvSpPr/>
          <p:nvPr/>
        </p:nvSpPr>
        <p:spPr>
          <a:xfrm>
            <a:off x="2227200" y="2137067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0BF55FD7-CC21-7C12-CA9B-2E7AD90D7563}"/>
              </a:ext>
            </a:extLst>
          </p:cNvPr>
          <p:cNvSpPr/>
          <p:nvPr/>
        </p:nvSpPr>
        <p:spPr>
          <a:xfrm>
            <a:off x="2219076" y="2447645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56B49E33-C3DB-85B8-D076-ADCA0853B6CB}"/>
              </a:ext>
            </a:extLst>
          </p:cNvPr>
          <p:cNvSpPr/>
          <p:nvPr/>
        </p:nvSpPr>
        <p:spPr>
          <a:xfrm>
            <a:off x="2373513" y="2016248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770E4E32-E425-B7A9-BFFC-9C737FCFC3D5}"/>
              </a:ext>
            </a:extLst>
          </p:cNvPr>
          <p:cNvSpPr/>
          <p:nvPr/>
        </p:nvSpPr>
        <p:spPr>
          <a:xfrm>
            <a:off x="2309169" y="1850353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1077C232-588C-52BA-4AD1-F82338EB424A}"/>
              </a:ext>
            </a:extLst>
          </p:cNvPr>
          <p:cNvSpPr/>
          <p:nvPr/>
        </p:nvSpPr>
        <p:spPr>
          <a:xfrm>
            <a:off x="2359569" y="1699488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83790DD3-8A58-5498-4C28-E1340260A064}"/>
              </a:ext>
            </a:extLst>
          </p:cNvPr>
          <p:cNvSpPr/>
          <p:nvPr/>
        </p:nvSpPr>
        <p:spPr>
          <a:xfrm>
            <a:off x="2561758" y="1612737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09A1AB5C-638A-7FE1-AA77-1019B802AF27}"/>
              </a:ext>
            </a:extLst>
          </p:cNvPr>
          <p:cNvSpPr/>
          <p:nvPr/>
        </p:nvSpPr>
        <p:spPr>
          <a:xfrm>
            <a:off x="2767991" y="1459490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0D72589E-C144-90A9-FB49-8F9B9F3EBAD1}"/>
              </a:ext>
            </a:extLst>
          </p:cNvPr>
          <p:cNvSpPr/>
          <p:nvPr/>
        </p:nvSpPr>
        <p:spPr>
          <a:xfrm>
            <a:off x="2562688" y="1885711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55ECDA0F-CEE5-A10F-FABC-7109958FEEDB}"/>
              </a:ext>
            </a:extLst>
          </p:cNvPr>
          <p:cNvSpPr/>
          <p:nvPr/>
        </p:nvSpPr>
        <p:spPr>
          <a:xfrm>
            <a:off x="2530903" y="2214991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F0F4879D-DE3D-020D-C56E-1D2EA7CBD770}"/>
              </a:ext>
            </a:extLst>
          </p:cNvPr>
          <p:cNvSpPr/>
          <p:nvPr/>
        </p:nvSpPr>
        <p:spPr>
          <a:xfrm>
            <a:off x="2345546" y="2278718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C7C170D7-6F3E-522C-4BB0-E2E7C11A8745}"/>
              </a:ext>
            </a:extLst>
          </p:cNvPr>
          <p:cNvSpPr/>
          <p:nvPr/>
        </p:nvSpPr>
        <p:spPr>
          <a:xfrm>
            <a:off x="2597638" y="2048347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0E706B9-8C27-918E-DBF2-F039025C8301}"/>
              </a:ext>
            </a:extLst>
          </p:cNvPr>
          <p:cNvSpPr/>
          <p:nvPr/>
        </p:nvSpPr>
        <p:spPr>
          <a:xfrm>
            <a:off x="2775007" y="1862945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2B9BD13F-8692-6F81-56FD-757EDC8E2860}"/>
              </a:ext>
            </a:extLst>
          </p:cNvPr>
          <p:cNvSpPr/>
          <p:nvPr/>
        </p:nvSpPr>
        <p:spPr>
          <a:xfrm>
            <a:off x="2920371" y="1573611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3ADDC11D-01EA-95B5-5FD8-91929416FFC4}"/>
              </a:ext>
            </a:extLst>
          </p:cNvPr>
          <p:cNvSpPr/>
          <p:nvPr/>
        </p:nvSpPr>
        <p:spPr>
          <a:xfrm>
            <a:off x="1675372" y="2407540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D290C071-91A1-D018-2693-C0E36536FBC5}"/>
              </a:ext>
            </a:extLst>
          </p:cNvPr>
          <p:cNvSpPr/>
          <p:nvPr/>
        </p:nvSpPr>
        <p:spPr>
          <a:xfrm>
            <a:off x="2952730" y="1350562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DE8DF6CB-DE36-5436-95D2-B6C60EA91009}"/>
              </a:ext>
            </a:extLst>
          </p:cNvPr>
          <p:cNvSpPr/>
          <p:nvPr/>
        </p:nvSpPr>
        <p:spPr>
          <a:xfrm>
            <a:off x="2721517" y="1667547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55A340C3-B1AF-4FF7-1695-FD7A43534670}"/>
              </a:ext>
            </a:extLst>
          </p:cNvPr>
          <p:cNvSpPr/>
          <p:nvPr/>
        </p:nvSpPr>
        <p:spPr>
          <a:xfrm>
            <a:off x="2952738" y="1875500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ED8F1437-E8BB-0161-12CC-144F6F8505E1}"/>
              </a:ext>
            </a:extLst>
          </p:cNvPr>
          <p:cNvSpPr/>
          <p:nvPr/>
        </p:nvSpPr>
        <p:spPr>
          <a:xfrm>
            <a:off x="2890626" y="2070922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7696AB44-6204-4DDF-0DDD-78884B5969D2}"/>
              </a:ext>
            </a:extLst>
          </p:cNvPr>
          <p:cNvSpPr/>
          <p:nvPr/>
        </p:nvSpPr>
        <p:spPr>
          <a:xfrm>
            <a:off x="2754196" y="2224814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598AFD1A-61BD-24A9-141E-E957EC9B23E5}"/>
              </a:ext>
            </a:extLst>
          </p:cNvPr>
          <p:cNvSpPr/>
          <p:nvPr/>
        </p:nvSpPr>
        <p:spPr>
          <a:xfrm>
            <a:off x="2648038" y="2365871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75C1033E-12EF-DA83-9123-771A8C42003E}"/>
              </a:ext>
            </a:extLst>
          </p:cNvPr>
          <p:cNvSpPr/>
          <p:nvPr/>
        </p:nvSpPr>
        <p:spPr>
          <a:xfrm>
            <a:off x="2958055" y="2275614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B33C7708-36CF-0E54-1349-671B2720EB2A}"/>
              </a:ext>
            </a:extLst>
          </p:cNvPr>
          <p:cNvSpPr/>
          <p:nvPr/>
        </p:nvSpPr>
        <p:spPr>
          <a:xfrm>
            <a:off x="2849549" y="2425004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2B1B87-654C-7743-0288-A83EE23A4C21}"/>
              </a:ext>
            </a:extLst>
          </p:cNvPr>
          <p:cNvSpPr/>
          <p:nvPr/>
        </p:nvSpPr>
        <p:spPr>
          <a:xfrm>
            <a:off x="945437" y="448528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A51F060-6A74-E438-D890-573A2BE8DBFC}"/>
              </a:ext>
            </a:extLst>
          </p:cNvPr>
          <p:cNvSpPr/>
          <p:nvPr/>
        </p:nvSpPr>
        <p:spPr>
          <a:xfrm>
            <a:off x="946317" y="1497675"/>
            <a:ext cx="2149475" cy="603250"/>
          </a:xfrm>
          <a:custGeom>
            <a:avLst/>
            <a:gdLst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6500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6500 w 2149475"/>
              <a:gd name="connsiteY2" fmla="*/ 523875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6500 w 2149475"/>
              <a:gd name="connsiteY2" fmla="*/ 523875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6500 w 2149475"/>
              <a:gd name="connsiteY2" fmla="*/ 523875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0150 w 2149475"/>
              <a:gd name="connsiteY2" fmla="*/ 511175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3507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3507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76350 w 2149475"/>
              <a:gd name="connsiteY2" fmla="*/ 51435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76350 w 2149475"/>
              <a:gd name="connsiteY2" fmla="*/ 51435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90637 w 2149475"/>
              <a:gd name="connsiteY2" fmla="*/ 4953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90637 w 2149475"/>
              <a:gd name="connsiteY2" fmla="*/ 4953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79449 w 2149475"/>
              <a:gd name="connsiteY1" fmla="*/ 225425 h 603250"/>
              <a:gd name="connsiteX2" fmla="*/ 1290637 w 2149475"/>
              <a:gd name="connsiteY2" fmla="*/ 4953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79449 w 2149475"/>
              <a:gd name="connsiteY1" fmla="*/ 225425 h 603250"/>
              <a:gd name="connsiteX2" fmla="*/ 1290637 w 2149475"/>
              <a:gd name="connsiteY2" fmla="*/ 495300 h 603250"/>
              <a:gd name="connsiteX3" fmla="*/ 2149475 w 2149475"/>
              <a:gd name="connsiteY3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475" h="603250">
                <a:moveTo>
                  <a:pt x="0" y="603250"/>
                </a:moveTo>
                <a:cubicBezTo>
                  <a:pt x="248708" y="429683"/>
                  <a:pt x="495299" y="214842"/>
                  <a:pt x="679449" y="225425"/>
                </a:cubicBezTo>
                <a:cubicBezTo>
                  <a:pt x="863599" y="236008"/>
                  <a:pt x="1074208" y="497946"/>
                  <a:pt x="1290637" y="495300"/>
                </a:cubicBezTo>
                <a:cubicBezTo>
                  <a:pt x="1532466" y="454554"/>
                  <a:pt x="1998927" y="68791"/>
                  <a:pt x="2149475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595FEEB-6E34-8FC7-BABB-38C167397833}"/>
              </a:ext>
            </a:extLst>
          </p:cNvPr>
          <p:cNvSpPr/>
          <p:nvPr/>
        </p:nvSpPr>
        <p:spPr>
          <a:xfrm>
            <a:off x="949492" y="872200"/>
            <a:ext cx="2168525" cy="622300"/>
          </a:xfrm>
          <a:custGeom>
            <a:avLst/>
            <a:gdLst>
              <a:gd name="connsiteX0" fmla="*/ 0 w 2149475"/>
              <a:gd name="connsiteY0" fmla="*/ 615950 h 615950"/>
              <a:gd name="connsiteX1" fmla="*/ 682625 w 2149475"/>
              <a:gd name="connsiteY1" fmla="*/ 263525 h 615950"/>
              <a:gd name="connsiteX2" fmla="*/ 1216025 w 2149475"/>
              <a:gd name="connsiteY2" fmla="*/ 561975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82625 w 2149475"/>
              <a:gd name="connsiteY1" fmla="*/ 263525 h 615950"/>
              <a:gd name="connsiteX2" fmla="*/ 1216025 w 2149475"/>
              <a:gd name="connsiteY2" fmla="*/ 561975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16025 w 2149475"/>
              <a:gd name="connsiteY2" fmla="*/ 561975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1285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1285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4460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4460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8500 w 2149475"/>
              <a:gd name="connsiteY1" fmla="*/ 273050 h 615950"/>
              <a:gd name="connsiteX2" fmla="*/ 124460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8500 w 2149475"/>
              <a:gd name="connsiteY1" fmla="*/ 273050 h 615950"/>
              <a:gd name="connsiteX2" fmla="*/ 124460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19125 h 619125"/>
              <a:gd name="connsiteX1" fmla="*/ 698500 w 2149475"/>
              <a:gd name="connsiteY1" fmla="*/ 250825 h 619125"/>
              <a:gd name="connsiteX2" fmla="*/ 1244600 w 2149475"/>
              <a:gd name="connsiteY2" fmla="*/ 542925 h 619125"/>
              <a:gd name="connsiteX3" fmla="*/ 2149475 w 2149475"/>
              <a:gd name="connsiteY3" fmla="*/ 0 h 619125"/>
              <a:gd name="connsiteX0" fmla="*/ 0 w 2149475"/>
              <a:gd name="connsiteY0" fmla="*/ 619125 h 619125"/>
              <a:gd name="connsiteX1" fmla="*/ 698500 w 2149475"/>
              <a:gd name="connsiteY1" fmla="*/ 250825 h 619125"/>
              <a:gd name="connsiteX2" fmla="*/ 1244600 w 2149475"/>
              <a:gd name="connsiteY2" fmla="*/ 542925 h 619125"/>
              <a:gd name="connsiteX3" fmla="*/ 2149475 w 2149475"/>
              <a:gd name="connsiteY3" fmla="*/ 0 h 619125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44600 w 2168525"/>
              <a:gd name="connsiteY2" fmla="*/ 546100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308894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304131 w 2168525"/>
              <a:gd name="connsiteY2" fmla="*/ 579438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304131 w 2168525"/>
              <a:gd name="connsiteY2" fmla="*/ 579438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304131 w 2168525"/>
              <a:gd name="connsiteY2" fmla="*/ 565150 h 622300"/>
              <a:gd name="connsiteX3" fmla="*/ 2168525 w 2168525"/>
              <a:gd name="connsiteY3" fmla="*/ 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25" h="622300">
                <a:moveTo>
                  <a:pt x="0" y="622300"/>
                </a:moveTo>
                <a:cubicBezTo>
                  <a:pt x="239977" y="450585"/>
                  <a:pt x="481145" y="263525"/>
                  <a:pt x="698500" y="254000"/>
                </a:cubicBezTo>
                <a:cubicBezTo>
                  <a:pt x="915855" y="244475"/>
                  <a:pt x="1110456" y="580496"/>
                  <a:pt x="1304131" y="565150"/>
                </a:cubicBezTo>
                <a:cubicBezTo>
                  <a:pt x="1555749" y="479954"/>
                  <a:pt x="2039938" y="43921"/>
                  <a:pt x="2168525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52477C2A-B02A-ADB1-0D4D-9F37F0AB4C59}"/>
              </a:ext>
            </a:extLst>
          </p:cNvPr>
          <p:cNvSpPr/>
          <p:nvPr/>
        </p:nvSpPr>
        <p:spPr>
          <a:xfrm>
            <a:off x="964972" y="241020"/>
            <a:ext cx="100800" cy="101600"/>
          </a:xfrm>
          <a:prstGeom prst="ellipse">
            <a:avLst/>
          </a:prstGeom>
          <a:solidFill>
            <a:srgbClr val="00B0F0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1A6FDE2-4F60-8197-2BC1-FAE1A5ED26B1}"/>
              </a:ext>
            </a:extLst>
          </p:cNvPr>
          <p:cNvSpPr txBox="1"/>
          <p:nvPr/>
        </p:nvSpPr>
        <p:spPr>
          <a:xfrm>
            <a:off x="1048708" y="133437"/>
            <a:ext cx="809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方正黑体_GBK" panose="03000509000000000000" pitchFamily="65" charset="-122"/>
                <a:ea typeface="方正黑体_GBK" panose="03000509000000000000" pitchFamily="65" charset="-122"/>
              </a:rPr>
              <a:t>气相粒子</a:t>
            </a: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F8D293AA-8531-7EF1-140E-D6163D83501C}"/>
              </a:ext>
            </a:extLst>
          </p:cNvPr>
          <p:cNvSpPr/>
          <p:nvPr/>
        </p:nvSpPr>
        <p:spPr>
          <a:xfrm>
            <a:off x="1924069" y="241013"/>
            <a:ext cx="100800" cy="101600"/>
          </a:xfrm>
          <a:prstGeom prst="ellipse">
            <a:avLst/>
          </a:prstGeom>
          <a:solidFill>
            <a:srgbClr val="FF9900"/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4427B75-71E8-70A1-D5C7-3CE660A9159D}"/>
              </a:ext>
            </a:extLst>
          </p:cNvPr>
          <p:cNvSpPr txBox="1"/>
          <p:nvPr/>
        </p:nvSpPr>
        <p:spPr>
          <a:xfrm>
            <a:off x="2051875" y="130830"/>
            <a:ext cx="809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方正黑体_GBK" panose="03000509000000000000" pitchFamily="65" charset="-122"/>
                <a:ea typeface="方正黑体_GBK" panose="03000509000000000000" pitchFamily="65" charset="-122"/>
              </a:rPr>
              <a:t>液相粒子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6702DC82-AEA0-3132-E1D6-E44AE4CCE1D2}"/>
              </a:ext>
            </a:extLst>
          </p:cNvPr>
          <p:cNvSpPr txBox="1"/>
          <p:nvPr/>
        </p:nvSpPr>
        <p:spPr>
          <a:xfrm>
            <a:off x="6373138" y="439743"/>
            <a:ext cx="69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dirty="0"/>
              <a:t>粒子</a:t>
            </a: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/>
              <a:t>支撑域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858E8028-4DBA-A8A1-80C1-2CB7B18F77E3}"/>
              </a:ext>
            </a:extLst>
          </p:cNvPr>
          <p:cNvSpPr txBox="1"/>
          <p:nvPr/>
        </p:nvSpPr>
        <p:spPr>
          <a:xfrm>
            <a:off x="3231700" y="1947054"/>
            <a:ext cx="79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dirty="0"/>
              <a:t>粒子</a:t>
            </a: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/>
              <a:t>支撑域</a:t>
            </a:r>
            <a:r>
              <a:rPr lang="zh-CN" altLang="en-US" dirty="0">
                <a:solidFill>
                  <a:srgbClr val="C00000"/>
                </a:solidFill>
              </a:rPr>
              <a:t>截断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E04A9857-D093-3C3F-7742-C6F9E4178E6B}"/>
              </a:ext>
            </a:extLst>
          </p:cNvPr>
          <p:cNvSpPr txBox="1"/>
          <p:nvPr/>
        </p:nvSpPr>
        <p:spPr>
          <a:xfrm>
            <a:off x="6305858" y="1941689"/>
            <a:ext cx="821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dirty="0"/>
              <a:t>粒子</a:t>
            </a: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/>
              <a:t>支撑域</a:t>
            </a:r>
            <a:r>
              <a:rPr lang="zh-CN" altLang="en-US" dirty="0">
                <a:solidFill>
                  <a:srgbClr val="C00000"/>
                </a:solidFill>
              </a:rPr>
              <a:t>截断</a:t>
            </a:r>
          </a:p>
        </p:txBody>
      </p:sp>
      <p:sp>
        <p:nvSpPr>
          <p:cNvPr id="186" name="椭圆 185">
            <a:extLst>
              <a:ext uri="{FF2B5EF4-FFF2-40B4-BE49-F238E27FC236}">
                <a16:creationId xmlns:a16="http://schemas.microsoft.com/office/drawing/2014/main" id="{483B10E9-196D-CE9C-F4A1-E00906046CC0}"/>
              </a:ext>
            </a:extLst>
          </p:cNvPr>
          <p:cNvSpPr/>
          <p:nvPr/>
        </p:nvSpPr>
        <p:spPr>
          <a:xfrm>
            <a:off x="4247021" y="1273274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87" name="任意多边形: 形状 186">
            <a:extLst>
              <a:ext uri="{FF2B5EF4-FFF2-40B4-BE49-F238E27FC236}">
                <a16:creationId xmlns:a16="http://schemas.microsoft.com/office/drawing/2014/main" id="{63C489A2-2F01-E67F-FADF-35D09C9B59F3}"/>
              </a:ext>
            </a:extLst>
          </p:cNvPr>
          <p:cNvSpPr/>
          <p:nvPr/>
        </p:nvSpPr>
        <p:spPr>
          <a:xfrm>
            <a:off x="4091683" y="1170076"/>
            <a:ext cx="2160000" cy="657225"/>
          </a:xfrm>
          <a:custGeom>
            <a:avLst/>
            <a:gdLst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2872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54125 w 2174875"/>
              <a:gd name="connsiteY2" fmla="*/ 53340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54125 w 2174875"/>
              <a:gd name="connsiteY2" fmla="*/ 53340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9222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29222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31127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08025 w 2174875"/>
              <a:gd name="connsiteY1" fmla="*/ 260350 h 628650"/>
              <a:gd name="connsiteX2" fmla="*/ 131127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08025 w 2174875"/>
              <a:gd name="connsiteY1" fmla="*/ 260350 h 628650"/>
              <a:gd name="connsiteX2" fmla="*/ 131127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28650 h 628650"/>
              <a:gd name="connsiteX1" fmla="*/ 727075 w 2174875"/>
              <a:gd name="connsiteY1" fmla="*/ 260350 h 628650"/>
              <a:gd name="connsiteX2" fmla="*/ 1311275 w 2174875"/>
              <a:gd name="connsiteY2" fmla="*/ 539750 h 628650"/>
              <a:gd name="connsiteX3" fmla="*/ 2174875 w 2174875"/>
              <a:gd name="connsiteY3" fmla="*/ 0 h 6286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1127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1127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5572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5572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20800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41350 h 641350"/>
              <a:gd name="connsiteX1" fmla="*/ 727075 w 2174875"/>
              <a:gd name="connsiteY1" fmla="*/ 273050 h 641350"/>
              <a:gd name="connsiteX2" fmla="*/ 1343025 w 2174875"/>
              <a:gd name="connsiteY2" fmla="*/ 552450 h 641350"/>
              <a:gd name="connsiteX3" fmla="*/ 2174875 w 2174875"/>
              <a:gd name="connsiteY3" fmla="*/ 0 h 641350"/>
              <a:gd name="connsiteX0" fmla="*/ 0 w 2174875"/>
              <a:gd name="connsiteY0" fmla="*/ 657225 h 657225"/>
              <a:gd name="connsiteX1" fmla="*/ 727075 w 2174875"/>
              <a:gd name="connsiteY1" fmla="*/ 273050 h 657225"/>
              <a:gd name="connsiteX2" fmla="*/ 1343025 w 2174875"/>
              <a:gd name="connsiteY2" fmla="*/ 552450 h 657225"/>
              <a:gd name="connsiteX3" fmla="*/ 2174875 w 2174875"/>
              <a:gd name="connsiteY3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4875" h="657225">
                <a:moveTo>
                  <a:pt x="0" y="657225"/>
                </a:moveTo>
                <a:cubicBezTo>
                  <a:pt x="261144" y="480483"/>
                  <a:pt x="503238" y="290512"/>
                  <a:pt x="727075" y="273050"/>
                </a:cubicBezTo>
                <a:cubicBezTo>
                  <a:pt x="950912" y="255588"/>
                  <a:pt x="1076325" y="627592"/>
                  <a:pt x="1343025" y="552450"/>
                </a:cubicBezTo>
                <a:cubicBezTo>
                  <a:pt x="1581150" y="445558"/>
                  <a:pt x="1831975" y="229129"/>
                  <a:pt x="2174875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ED98FDEB-2935-A0F1-347F-B795A2073641}"/>
              </a:ext>
            </a:extLst>
          </p:cNvPr>
          <p:cNvSpPr/>
          <p:nvPr/>
        </p:nvSpPr>
        <p:spPr>
          <a:xfrm>
            <a:off x="4172058" y="50786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6DAED328-D195-3A15-516C-052469689A0A}"/>
              </a:ext>
            </a:extLst>
          </p:cNvPr>
          <p:cNvSpPr/>
          <p:nvPr/>
        </p:nvSpPr>
        <p:spPr>
          <a:xfrm>
            <a:off x="4820555" y="588435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DF9F54CF-1056-EEED-F6F3-F13493EF0C39}"/>
              </a:ext>
            </a:extLst>
          </p:cNvPr>
          <p:cNvSpPr/>
          <p:nvPr/>
        </p:nvSpPr>
        <p:spPr>
          <a:xfrm>
            <a:off x="4121658" y="718319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589FE8DD-088F-E160-D88B-92211A0F361A}"/>
              </a:ext>
            </a:extLst>
          </p:cNvPr>
          <p:cNvSpPr/>
          <p:nvPr/>
        </p:nvSpPr>
        <p:spPr>
          <a:xfrm>
            <a:off x="4144674" y="928777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D0AD251E-286E-46CD-F652-BBFB9A9A1BBD}"/>
              </a:ext>
            </a:extLst>
          </p:cNvPr>
          <p:cNvSpPr/>
          <p:nvPr/>
        </p:nvSpPr>
        <p:spPr>
          <a:xfrm>
            <a:off x="4388358" y="111610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85B06B1A-75D1-6D5C-EAE3-0E988E311A21}"/>
              </a:ext>
            </a:extLst>
          </p:cNvPr>
          <p:cNvSpPr/>
          <p:nvPr/>
        </p:nvSpPr>
        <p:spPr>
          <a:xfrm>
            <a:off x="4429233" y="53188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8EBC3AB1-63E1-83E3-FF42-0B80E90B0B9A}"/>
              </a:ext>
            </a:extLst>
          </p:cNvPr>
          <p:cNvSpPr/>
          <p:nvPr/>
        </p:nvSpPr>
        <p:spPr>
          <a:xfrm>
            <a:off x="4512576" y="734882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5" name="椭圆 194">
            <a:extLst>
              <a:ext uri="{FF2B5EF4-FFF2-40B4-BE49-F238E27FC236}">
                <a16:creationId xmlns:a16="http://schemas.microsoft.com/office/drawing/2014/main" id="{EA04BFE4-5F09-8F26-1EFF-5B7AA6111D7D}"/>
              </a:ext>
            </a:extLst>
          </p:cNvPr>
          <p:cNvSpPr/>
          <p:nvPr/>
        </p:nvSpPr>
        <p:spPr>
          <a:xfrm>
            <a:off x="4662596" y="494594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6" name="椭圆 195">
            <a:extLst>
              <a:ext uri="{FF2B5EF4-FFF2-40B4-BE49-F238E27FC236}">
                <a16:creationId xmlns:a16="http://schemas.microsoft.com/office/drawing/2014/main" id="{B53DD06E-73B2-5995-16A5-5F9BF8CA6A48}"/>
              </a:ext>
            </a:extLst>
          </p:cNvPr>
          <p:cNvSpPr/>
          <p:nvPr/>
        </p:nvSpPr>
        <p:spPr>
          <a:xfrm>
            <a:off x="4694539" y="89649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7" name="椭圆 196">
            <a:extLst>
              <a:ext uri="{FF2B5EF4-FFF2-40B4-BE49-F238E27FC236}">
                <a16:creationId xmlns:a16="http://schemas.microsoft.com/office/drawing/2014/main" id="{28F81EBA-E468-B346-FF00-8D0BF450AD5B}"/>
              </a:ext>
            </a:extLst>
          </p:cNvPr>
          <p:cNvSpPr/>
          <p:nvPr/>
        </p:nvSpPr>
        <p:spPr>
          <a:xfrm>
            <a:off x="5986592" y="52373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8" name="椭圆 197">
            <a:extLst>
              <a:ext uri="{FF2B5EF4-FFF2-40B4-BE49-F238E27FC236}">
                <a16:creationId xmlns:a16="http://schemas.microsoft.com/office/drawing/2014/main" id="{1E7B2727-5DA5-024B-5C30-859FADD54936}"/>
              </a:ext>
            </a:extLst>
          </p:cNvPr>
          <p:cNvSpPr/>
          <p:nvPr/>
        </p:nvSpPr>
        <p:spPr>
          <a:xfrm>
            <a:off x="4706246" y="73884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9527F873-1979-D3EE-8F1C-194B1A4C66C6}"/>
              </a:ext>
            </a:extLst>
          </p:cNvPr>
          <p:cNvSpPr/>
          <p:nvPr/>
        </p:nvSpPr>
        <p:spPr>
          <a:xfrm>
            <a:off x="5009147" y="52373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0" name="椭圆 199">
            <a:extLst>
              <a:ext uri="{FF2B5EF4-FFF2-40B4-BE49-F238E27FC236}">
                <a16:creationId xmlns:a16="http://schemas.microsoft.com/office/drawing/2014/main" id="{020621EB-1DA3-600D-BD73-B3A3C54FB19F}"/>
              </a:ext>
            </a:extLst>
          </p:cNvPr>
          <p:cNvSpPr/>
          <p:nvPr/>
        </p:nvSpPr>
        <p:spPr>
          <a:xfrm>
            <a:off x="4908347" y="91906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1" name="椭圆 200">
            <a:extLst>
              <a:ext uri="{FF2B5EF4-FFF2-40B4-BE49-F238E27FC236}">
                <a16:creationId xmlns:a16="http://schemas.microsoft.com/office/drawing/2014/main" id="{445D4AEB-45AA-6110-65E4-945C0D2E0CCD}"/>
              </a:ext>
            </a:extLst>
          </p:cNvPr>
          <p:cNvSpPr/>
          <p:nvPr/>
        </p:nvSpPr>
        <p:spPr>
          <a:xfrm>
            <a:off x="4922274" y="755629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BA049461-9AEE-0C9F-8B05-AA6F716C4FFD}"/>
              </a:ext>
            </a:extLst>
          </p:cNvPr>
          <p:cNvSpPr/>
          <p:nvPr/>
        </p:nvSpPr>
        <p:spPr>
          <a:xfrm>
            <a:off x="5254069" y="746602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3" name="椭圆 202">
            <a:extLst>
              <a:ext uri="{FF2B5EF4-FFF2-40B4-BE49-F238E27FC236}">
                <a16:creationId xmlns:a16="http://schemas.microsoft.com/office/drawing/2014/main" id="{85E6ED4B-2011-4986-73DB-3F76DEBC6B93}"/>
              </a:ext>
            </a:extLst>
          </p:cNvPr>
          <p:cNvSpPr/>
          <p:nvPr/>
        </p:nvSpPr>
        <p:spPr>
          <a:xfrm>
            <a:off x="5086521" y="686285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5BEFA9C6-4EF9-ADE9-088B-C7B723EC0363}"/>
              </a:ext>
            </a:extLst>
          </p:cNvPr>
          <p:cNvSpPr/>
          <p:nvPr/>
        </p:nvSpPr>
        <p:spPr>
          <a:xfrm>
            <a:off x="5305298" y="50786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5" name="椭圆 204">
            <a:extLst>
              <a:ext uri="{FF2B5EF4-FFF2-40B4-BE49-F238E27FC236}">
                <a16:creationId xmlns:a16="http://schemas.microsoft.com/office/drawing/2014/main" id="{9ACF5DB3-4887-B12E-B37D-CEF18710768D}"/>
              </a:ext>
            </a:extLst>
          </p:cNvPr>
          <p:cNvSpPr/>
          <p:nvPr/>
        </p:nvSpPr>
        <p:spPr>
          <a:xfrm>
            <a:off x="5500649" y="53505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6" name="椭圆 205">
            <a:extLst>
              <a:ext uri="{FF2B5EF4-FFF2-40B4-BE49-F238E27FC236}">
                <a16:creationId xmlns:a16="http://schemas.microsoft.com/office/drawing/2014/main" id="{0E830FD5-1293-C8A4-C4A8-F3A3414C5284}"/>
              </a:ext>
            </a:extLst>
          </p:cNvPr>
          <p:cNvSpPr/>
          <p:nvPr/>
        </p:nvSpPr>
        <p:spPr>
          <a:xfrm>
            <a:off x="5706273" y="51738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7" name="椭圆 206">
            <a:extLst>
              <a:ext uri="{FF2B5EF4-FFF2-40B4-BE49-F238E27FC236}">
                <a16:creationId xmlns:a16="http://schemas.microsoft.com/office/drawing/2014/main" id="{F5184F63-A502-56AF-B459-A7CA0C2D5167}"/>
              </a:ext>
            </a:extLst>
          </p:cNvPr>
          <p:cNvSpPr/>
          <p:nvPr/>
        </p:nvSpPr>
        <p:spPr>
          <a:xfrm>
            <a:off x="5089498" y="88035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8" name="椭圆 207">
            <a:extLst>
              <a:ext uri="{FF2B5EF4-FFF2-40B4-BE49-F238E27FC236}">
                <a16:creationId xmlns:a16="http://schemas.microsoft.com/office/drawing/2014/main" id="{1A101156-B975-1B2C-8798-DBDD2F5B8599}"/>
              </a:ext>
            </a:extLst>
          </p:cNvPr>
          <p:cNvSpPr/>
          <p:nvPr/>
        </p:nvSpPr>
        <p:spPr>
          <a:xfrm>
            <a:off x="5491912" y="73320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9" name="椭圆 208">
            <a:extLst>
              <a:ext uri="{FF2B5EF4-FFF2-40B4-BE49-F238E27FC236}">
                <a16:creationId xmlns:a16="http://schemas.microsoft.com/office/drawing/2014/main" id="{A43FCD21-4D4B-567F-6781-DF77E73C89FD}"/>
              </a:ext>
            </a:extLst>
          </p:cNvPr>
          <p:cNvSpPr/>
          <p:nvPr/>
        </p:nvSpPr>
        <p:spPr>
          <a:xfrm>
            <a:off x="5374805" y="859302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0" name="椭圆 209">
            <a:extLst>
              <a:ext uri="{FF2B5EF4-FFF2-40B4-BE49-F238E27FC236}">
                <a16:creationId xmlns:a16="http://schemas.microsoft.com/office/drawing/2014/main" id="{FA55E099-2233-34D8-0991-173E66D1479E}"/>
              </a:ext>
            </a:extLst>
          </p:cNvPr>
          <p:cNvSpPr/>
          <p:nvPr/>
        </p:nvSpPr>
        <p:spPr>
          <a:xfrm>
            <a:off x="4346679" y="715203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52D39D1D-A67F-FC99-1AFE-BBB7B1A53C95}"/>
              </a:ext>
            </a:extLst>
          </p:cNvPr>
          <p:cNvSpPr/>
          <p:nvPr/>
        </p:nvSpPr>
        <p:spPr>
          <a:xfrm>
            <a:off x="5850162" y="68231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2" name="椭圆 211">
            <a:extLst>
              <a:ext uri="{FF2B5EF4-FFF2-40B4-BE49-F238E27FC236}">
                <a16:creationId xmlns:a16="http://schemas.microsoft.com/office/drawing/2014/main" id="{0C9AB0AA-78C9-E42D-EB4C-16D003DFB345}"/>
              </a:ext>
            </a:extLst>
          </p:cNvPr>
          <p:cNvSpPr/>
          <p:nvPr/>
        </p:nvSpPr>
        <p:spPr>
          <a:xfrm>
            <a:off x="6087392" y="703878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987BBB9E-AD91-D9B9-D16D-9F174A07E91F}"/>
              </a:ext>
            </a:extLst>
          </p:cNvPr>
          <p:cNvSpPr/>
          <p:nvPr/>
        </p:nvSpPr>
        <p:spPr>
          <a:xfrm>
            <a:off x="4526510" y="932312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4" name="椭圆 213">
            <a:extLst>
              <a:ext uri="{FF2B5EF4-FFF2-40B4-BE49-F238E27FC236}">
                <a16:creationId xmlns:a16="http://schemas.microsoft.com/office/drawing/2014/main" id="{EC354C20-8B9D-0EC3-5917-D635A2DE4B21}"/>
              </a:ext>
            </a:extLst>
          </p:cNvPr>
          <p:cNvSpPr/>
          <p:nvPr/>
        </p:nvSpPr>
        <p:spPr>
          <a:xfrm>
            <a:off x="5663894" y="73884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5" name="椭圆 214">
            <a:extLst>
              <a:ext uri="{FF2B5EF4-FFF2-40B4-BE49-F238E27FC236}">
                <a16:creationId xmlns:a16="http://schemas.microsoft.com/office/drawing/2014/main" id="{D6C03C54-DE3A-D951-B3DE-AFF458638FAF}"/>
              </a:ext>
            </a:extLst>
          </p:cNvPr>
          <p:cNvSpPr/>
          <p:nvPr/>
        </p:nvSpPr>
        <p:spPr>
          <a:xfrm>
            <a:off x="4313300" y="920045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6" name="椭圆 215">
            <a:extLst>
              <a:ext uri="{FF2B5EF4-FFF2-40B4-BE49-F238E27FC236}">
                <a16:creationId xmlns:a16="http://schemas.microsoft.com/office/drawing/2014/main" id="{3BCE4810-105D-FE19-C7F5-6DB112130857}"/>
              </a:ext>
            </a:extLst>
          </p:cNvPr>
          <p:cNvSpPr/>
          <p:nvPr/>
        </p:nvSpPr>
        <p:spPr>
          <a:xfrm>
            <a:off x="5932886" y="802548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7" name="椭圆 216">
            <a:extLst>
              <a:ext uri="{FF2B5EF4-FFF2-40B4-BE49-F238E27FC236}">
                <a16:creationId xmlns:a16="http://schemas.microsoft.com/office/drawing/2014/main" id="{0479AD80-D5AC-4715-16CB-CAE047A23AA9}"/>
              </a:ext>
            </a:extLst>
          </p:cNvPr>
          <p:cNvSpPr/>
          <p:nvPr/>
        </p:nvSpPr>
        <p:spPr>
          <a:xfrm>
            <a:off x="5767418" y="895429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8" name="椭圆 217">
            <a:extLst>
              <a:ext uri="{FF2B5EF4-FFF2-40B4-BE49-F238E27FC236}">
                <a16:creationId xmlns:a16="http://schemas.microsoft.com/office/drawing/2014/main" id="{59456CF3-C33F-35FC-8F49-AF6DD3D2A49A}"/>
              </a:ext>
            </a:extLst>
          </p:cNvPr>
          <p:cNvSpPr/>
          <p:nvPr/>
        </p:nvSpPr>
        <p:spPr>
          <a:xfrm>
            <a:off x="5571111" y="93135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9" name="椭圆 218">
            <a:extLst>
              <a:ext uri="{FF2B5EF4-FFF2-40B4-BE49-F238E27FC236}">
                <a16:creationId xmlns:a16="http://schemas.microsoft.com/office/drawing/2014/main" id="{7F219518-1ECF-E5CA-073D-D1869FD0F88E}"/>
              </a:ext>
            </a:extLst>
          </p:cNvPr>
          <p:cNvSpPr/>
          <p:nvPr/>
        </p:nvSpPr>
        <p:spPr>
          <a:xfrm>
            <a:off x="5279905" y="100657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0" name="椭圆 219">
            <a:extLst>
              <a:ext uri="{FF2B5EF4-FFF2-40B4-BE49-F238E27FC236}">
                <a16:creationId xmlns:a16="http://schemas.microsoft.com/office/drawing/2014/main" id="{6EB7B074-A3E9-01D9-A7C7-68BAED4FB3AD}"/>
              </a:ext>
            </a:extLst>
          </p:cNvPr>
          <p:cNvSpPr/>
          <p:nvPr/>
        </p:nvSpPr>
        <p:spPr>
          <a:xfrm>
            <a:off x="5109947" y="104126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1" name="椭圆 220">
            <a:extLst>
              <a:ext uri="{FF2B5EF4-FFF2-40B4-BE49-F238E27FC236}">
                <a16:creationId xmlns:a16="http://schemas.microsoft.com/office/drawing/2014/main" id="{BE639057-56AD-4079-31E3-6BE295D15760}"/>
              </a:ext>
            </a:extLst>
          </p:cNvPr>
          <p:cNvSpPr/>
          <p:nvPr/>
        </p:nvSpPr>
        <p:spPr>
          <a:xfrm>
            <a:off x="4903349" y="1074944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2" name="椭圆 221">
            <a:extLst>
              <a:ext uri="{FF2B5EF4-FFF2-40B4-BE49-F238E27FC236}">
                <a16:creationId xmlns:a16="http://schemas.microsoft.com/office/drawing/2014/main" id="{1A4B1F00-95A0-139D-651B-4EA1B473CAB5}"/>
              </a:ext>
            </a:extLst>
          </p:cNvPr>
          <p:cNvSpPr/>
          <p:nvPr/>
        </p:nvSpPr>
        <p:spPr>
          <a:xfrm>
            <a:off x="4696751" y="1122109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3D7C481E-340C-40ED-539E-D52ADE6E5563}"/>
              </a:ext>
            </a:extLst>
          </p:cNvPr>
          <p:cNvSpPr/>
          <p:nvPr/>
        </p:nvSpPr>
        <p:spPr>
          <a:xfrm>
            <a:off x="5450249" y="1071710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4" name="椭圆 223">
            <a:extLst>
              <a:ext uri="{FF2B5EF4-FFF2-40B4-BE49-F238E27FC236}">
                <a16:creationId xmlns:a16="http://schemas.microsoft.com/office/drawing/2014/main" id="{82B69A0F-E2B8-E3FB-A5E3-1D3B4B09916F}"/>
              </a:ext>
            </a:extLst>
          </p:cNvPr>
          <p:cNvSpPr/>
          <p:nvPr/>
        </p:nvSpPr>
        <p:spPr>
          <a:xfrm>
            <a:off x="5133640" y="1247884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5" name="椭圆 224">
            <a:extLst>
              <a:ext uri="{FF2B5EF4-FFF2-40B4-BE49-F238E27FC236}">
                <a16:creationId xmlns:a16="http://schemas.microsoft.com/office/drawing/2014/main" id="{E9892F1C-E07F-9E19-DF9A-AC8A1BB08A73}"/>
              </a:ext>
            </a:extLst>
          </p:cNvPr>
          <p:cNvSpPr/>
          <p:nvPr/>
        </p:nvSpPr>
        <p:spPr>
          <a:xfrm>
            <a:off x="4172058" y="1131778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6" name="椭圆 225">
            <a:extLst>
              <a:ext uri="{FF2B5EF4-FFF2-40B4-BE49-F238E27FC236}">
                <a16:creationId xmlns:a16="http://schemas.microsoft.com/office/drawing/2014/main" id="{D42AA7E8-AADF-2E7D-C070-DA0BA283CB42}"/>
              </a:ext>
            </a:extLst>
          </p:cNvPr>
          <p:cNvSpPr/>
          <p:nvPr/>
        </p:nvSpPr>
        <p:spPr>
          <a:xfrm>
            <a:off x="4124180" y="1430609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7" name="椭圆 226">
            <a:extLst>
              <a:ext uri="{FF2B5EF4-FFF2-40B4-BE49-F238E27FC236}">
                <a16:creationId xmlns:a16="http://schemas.microsoft.com/office/drawing/2014/main" id="{098624FD-EC7B-0FB0-5593-D357DE3E6018}"/>
              </a:ext>
            </a:extLst>
          </p:cNvPr>
          <p:cNvSpPr/>
          <p:nvPr/>
        </p:nvSpPr>
        <p:spPr>
          <a:xfrm>
            <a:off x="4424157" y="1369902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8" name="椭圆 227">
            <a:extLst>
              <a:ext uri="{FF2B5EF4-FFF2-40B4-BE49-F238E27FC236}">
                <a16:creationId xmlns:a16="http://schemas.microsoft.com/office/drawing/2014/main" id="{36866BF3-2925-DFBF-9B8E-1DCE863564B7}"/>
              </a:ext>
            </a:extLst>
          </p:cNvPr>
          <p:cNvSpPr/>
          <p:nvPr/>
        </p:nvSpPr>
        <p:spPr>
          <a:xfrm>
            <a:off x="4272858" y="1509801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9" name="椭圆 228">
            <a:extLst>
              <a:ext uri="{FF2B5EF4-FFF2-40B4-BE49-F238E27FC236}">
                <a16:creationId xmlns:a16="http://schemas.microsoft.com/office/drawing/2014/main" id="{52F480E3-C26B-C1E7-29B7-A49996AC3A50}"/>
              </a:ext>
            </a:extLst>
          </p:cNvPr>
          <p:cNvSpPr/>
          <p:nvPr/>
        </p:nvSpPr>
        <p:spPr>
          <a:xfrm>
            <a:off x="4111338" y="1613668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0" name="椭圆 229">
            <a:extLst>
              <a:ext uri="{FF2B5EF4-FFF2-40B4-BE49-F238E27FC236}">
                <a16:creationId xmlns:a16="http://schemas.microsoft.com/office/drawing/2014/main" id="{60AA6A98-A1BF-40F2-E051-96885C196838}"/>
              </a:ext>
            </a:extLst>
          </p:cNvPr>
          <p:cNvSpPr/>
          <p:nvPr/>
        </p:nvSpPr>
        <p:spPr>
          <a:xfrm>
            <a:off x="4561796" y="1253911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1" name="椭圆 230">
            <a:extLst>
              <a:ext uri="{FF2B5EF4-FFF2-40B4-BE49-F238E27FC236}">
                <a16:creationId xmlns:a16="http://schemas.microsoft.com/office/drawing/2014/main" id="{CAD55519-7B16-2949-7B3E-8F7BA6EFEBCA}"/>
              </a:ext>
            </a:extLst>
          </p:cNvPr>
          <p:cNvSpPr/>
          <p:nvPr/>
        </p:nvSpPr>
        <p:spPr>
          <a:xfrm>
            <a:off x="4753823" y="1279631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2" name="椭圆 231">
            <a:extLst>
              <a:ext uri="{FF2B5EF4-FFF2-40B4-BE49-F238E27FC236}">
                <a16:creationId xmlns:a16="http://schemas.microsoft.com/office/drawing/2014/main" id="{6A7BD8A4-8C66-2FBE-23B7-87065253CF3F}"/>
              </a:ext>
            </a:extLst>
          </p:cNvPr>
          <p:cNvSpPr/>
          <p:nvPr/>
        </p:nvSpPr>
        <p:spPr>
          <a:xfrm>
            <a:off x="4930959" y="1279631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3" name="椭圆 232">
            <a:extLst>
              <a:ext uri="{FF2B5EF4-FFF2-40B4-BE49-F238E27FC236}">
                <a16:creationId xmlns:a16="http://schemas.microsoft.com/office/drawing/2014/main" id="{A28E29F8-09CF-02AB-26EE-4E8533BBD295}"/>
              </a:ext>
            </a:extLst>
          </p:cNvPr>
          <p:cNvSpPr/>
          <p:nvPr/>
        </p:nvSpPr>
        <p:spPr>
          <a:xfrm>
            <a:off x="5066620" y="1437090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4" name="椭圆 233">
            <a:extLst>
              <a:ext uri="{FF2B5EF4-FFF2-40B4-BE49-F238E27FC236}">
                <a16:creationId xmlns:a16="http://schemas.microsoft.com/office/drawing/2014/main" id="{E74669B3-4DDA-C457-4376-B296D584CBA9}"/>
              </a:ext>
            </a:extLst>
          </p:cNvPr>
          <p:cNvSpPr/>
          <p:nvPr/>
        </p:nvSpPr>
        <p:spPr>
          <a:xfrm>
            <a:off x="5349449" y="1243477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5" name="椭圆 234">
            <a:extLst>
              <a:ext uri="{FF2B5EF4-FFF2-40B4-BE49-F238E27FC236}">
                <a16:creationId xmlns:a16="http://schemas.microsoft.com/office/drawing/2014/main" id="{B92665E7-D3D1-074F-44E5-55F104EC5CDD}"/>
              </a:ext>
            </a:extLst>
          </p:cNvPr>
          <p:cNvSpPr/>
          <p:nvPr/>
        </p:nvSpPr>
        <p:spPr>
          <a:xfrm>
            <a:off x="5541476" y="1239420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6" name="椭圆 235">
            <a:extLst>
              <a:ext uri="{FF2B5EF4-FFF2-40B4-BE49-F238E27FC236}">
                <a16:creationId xmlns:a16="http://schemas.microsoft.com/office/drawing/2014/main" id="{30F1754A-CD63-030E-BCD0-15716B94EA97}"/>
              </a:ext>
            </a:extLst>
          </p:cNvPr>
          <p:cNvSpPr/>
          <p:nvPr/>
        </p:nvSpPr>
        <p:spPr>
          <a:xfrm>
            <a:off x="5700803" y="1080978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7" name="椭圆 236">
            <a:extLst>
              <a:ext uri="{FF2B5EF4-FFF2-40B4-BE49-F238E27FC236}">
                <a16:creationId xmlns:a16="http://schemas.microsoft.com/office/drawing/2014/main" id="{AC710A58-80DE-A4F1-B617-3A04AA095E35}"/>
              </a:ext>
            </a:extLst>
          </p:cNvPr>
          <p:cNvSpPr/>
          <p:nvPr/>
        </p:nvSpPr>
        <p:spPr>
          <a:xfrm>
            <a:off x="5882960" y="1048520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8" name="椭圆 237">
            <a:extLst>
              <a:ext uri="{FF2B5EF4-FFF2-40B4-BE49-F238E27FC236}">
                <a16:creationId xmlns:a16="http://schemas.microsoft.com/office/drawing/2014/main" id="{B654E195-D9B7-37B6-C045-3AEB7B7BA31E}"/>
              </a:ext>
            </a:extLst>
          </p:cNvPr>
          <p:cNvSpPr/>
          <p:nvPr/>
        </p:nvSpPr>
        <p:spPr>
          <a:xfrm>
            <a:off x="6096715" y="934219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39" name="椭圆 238">
            <a:extLst>
              <a:ext uri="{FF2B5EF4-FFF2-40B4-BE49-F238E27FC236}">
                <a16:creationId xmlns:a16="http://schemas.microsoft.com/office/drawing/2014/main" id="{D8986F0D-87CC-AA85-E6EE-5EEFBC5A1A99}"/>
              </a:ext>
            </a:extLst>
          </p:cNvPr>
          <p:cNvSpPr/>
          <p:nvPr/>
        </p:nvSpPr>
        <p:spPr>
          <a:xfrm>
            <a:off x="6036992" y="1138853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0" name="椭圆 239">
            <a:extLst>
              <a:ext uri="{FF2B5EF4-FFF2-40B4-BE49-F238E27FC236}">
                <a16:creationId xmlns:a16="http://schemas.microsoft.com/office/drawing/2014/main" id="{9ABDC191-FF0D-747E-E6F9-69C20EDE3B7C}"/>
              </a:ext>
            </a:extLst>
          </p:cNvPr>
          <p:cNvSpPr/>
          <p:nvPr/>
        </p:nvSpPr>
        <p:spPr>
          <a:xfrm>
            <a:off x="5832560" y="1275655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1" name="椭圆 240">
            <a:extLst>
              <a:ext uri="{FF2B5EF4-FFF2-40B4-BE49-F238E27FC236}">
                <a16:creationId xmlns:a16="http://schemas.microsoft.com/office/drawing/2014/main" id="{1E837878-4916-498A-C20F-3939540866B0}"/>
              </a:ext>
            </a:extLst>
          </p:cNvPr>
          <p:cNvSpPr/>
          <p:nvPr/>
        </p:nvSpPr>
        <p:spPr>
          <a:xfrm>
            <a:off x="5677449" y="1367715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2" name="椭圆 241">
            <a:extLst>
              <a:ext uri="{FF2B5EF4-FFF2-40B4-BE49-F238E27FC236}">
                <a16:creationId xmlns:a16="http://schemas.microsoft.com/office/drawing/2014/main" id="{6D232518-596A-DACF-5491-072F978A8991}"/>
              </a:ext>
            </a:extLst>
          </p:cNvPr>
          <p:cNvSpPr/>
          <p:nvPr/>
        </p:nvSpPr>
        <p:spPr>
          <a:xfrm>
            <a:off x="5323166" y="1436882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3" name="椭圆 242">
            <a:extLst>
              <a:ext uri="{FF2B5EF4-FFF2-40B4-BE49-F238E27FC236}">
                <a16:creationId xmlns:a16="http://schemas.microsoft.com/office/drawing/2014/main" id="{41BB26DD-DBAF-0922-5A36-EC6433553193}"/>
              </a:ext>
            </a:extLst>
          </p:cNvPr>
          <p:cNvSpPr/>
          <p:nvPr/>
        </p:nvSpPr>
        <p:spPr>
          <a:xfrm>
            <a:off x="5203669" y="1555932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4" name="椭圆 243">
            <a:extLst>
              <a:ext uri="{FF2B5EF4-FFF2-40B4-BE49-F238E27FC236}">
                <a16:creationId xmlns:a16="http://schemas.microsoft.com/office/drawing/2014/main" id="{F4E81768-AA90-61F4-1A95-AB5D8B0FAA1F}"/>
              </a:ext>
            </a:extLst>
          </p:cNvPr>
          <p:cNvSpPr/>
          <p:nvPr/>
        </p:nvSpPr>
        <p:spPr>
          <a:xfrm>
            <a:off x="5519879" y="1419425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6" name="椭圆 245">
            <a:extLst>
              <a:ext uri="{FF2B5EF4-FFF2-40B4-BE49-F238E27FC236}">
                <a16:creationId xmlns:a16="http://schemas.microsoft.com/office/drawing/2014/main" id="{C6AD6D71-C675-58C7-F15E-A123F0D1014D}"/>
              </a:ext>
            </a:extLst>
          </p:cNvPr>
          <p:cNvSpPr/>
          <p:nvPr/>
        </p:nvSpPr>
        <p:spPr>
          <a:xfrm>
            <a:off x="4212138" y="1803716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7" name="椭圆 246">
            <a:extLst>
              <a:ext uri="{FF2B5EF4-FFF2-40B4-BE49-F238E27FC236}">
                <a16:creationId xmlns:a16="http://schemas.microsoft.com/office/drawing/2014/main" id="{5FFD0AE8-0703-E377-119C-2F007FE87385}"/>
              </a:ext>
            </a:extLst>
          </p:cNvPr>
          <p:cNvSpPr/>
          <p:nvPr/>
        </p:nvSpPr>
        <p:spPr>
          <a:xfrm>
            <a:off x="4364538" y="195611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8" name="椭圆 247">
            <a:extLst>
              <a:ext uri="{FF2B5EF4-FFF2-40B4-BE49-F238E27FC236}">
                <a16:creationId xmlns:a16="http://schemas.microsoft.com/office/drawing/2014/main" id="{998F6BEF-883E-F4C5-623D-352EBCA9EF80}"/>
              </a:ext>
            </a:extLst>
          </p:cNvPr>
          <p:cNvSpPr/>
          <p:nvPr/>
        </p:nvSpPr>
        <p:spPr>
          <a:xfrm>
            <a:off x="4561796" y="2104923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9" name="椭圆 248">
            <a:extLst>
              <a:ext uri="{FF2B5EF4-FFF2-40B4-BE49-F238E27FC236}">
                <a16:creationId xmlns:a16="http://schemas.microsoft.com/office/drawing/2014/main" id="{9769F12F-6836-D43A-8C6B-153B9382966A}"/>
              </a:ext>
            </a:extLst>
          </p:cNvPr>
          <p:cNvSpPr/>
          <p:nvPr/>
        </p:nvSpPr>
        <p:spPr>
          <a:xfrm>
            <a:off x="4712996" y="2262138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0" name="椭圆 249">
            <a:extLst>
              <a:ext uri="{FF2B5EF4-FFF2-40B4-BE49-F238E27FC236}">
                <a16:creationId xmlns:a16="http://schemas.microsoft.com/office/drawing/2014/main" id="{BD955CAD-3157-7612-8793-0B2F1DABCF7A}"/>
              </a:ext>
            </a:extLst>
          </p:cNvPr>
          <p:cNvSpPr/>
          <p:nvPr/>
        </p:nvSpPr>
        <p:spPr>
          <a:xfrm>
            <a:off x="5616340" y="2442819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1" name="椭圆 250">
            <a:extLst>
              <a:ext uri="{FF2B5EF4-FFF2-40B4-BE49-F238E27FC236}">
                <a16:creationId xmlns:a16="http://schemas.microsoft.com/office/drawing/2014/main" id="{1690CBCC-FA9B-FC53-4B01-7A88BE2DAD18}"/>
              </a:ext>
            </a:extLst>
          </p:cNvPr>
          <p:cNvSpPr/>
          <p:nvPr/>
        </p:nvSpPr>
        <p:spPr>
          <a:xfrm>
            <a:off x="4161738" y="1990148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2" name="椭圆 251">
            <a:extLst>
              <a:ext uri="{FF2B5EF4-FFF2-40B4-BE49-F238E27FC236}">
                <a16:creationId xmlns:a16="http://schemas.microsoft.com/office/drawing/2014/main" id="{2154112C-564A-48CD-7F4B-F45FAA24BB50}"/>
              </a:ext>
            </a:extLst>
          </p:cNvPr>
          <p:cNvSpPr/>
          <p:nvPr/>
        </p:nvSpPr>
        <p:spPr>
          <a:xfrm>
            <a:off x="4125753" y="2230590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3" name="椭圆 252">
            <a:extLst>
              <a:ext uri="{FF2B5EF4-FFF2-40B4-BE49-F238E27FC236}">
                <a16:creationId xmlns:a16="http://schemas.microsoft.com/office/drawing/2014/main" id="{7B01A776-8E6A-5637-5C4F-D2D55F769BF5}"/>
              </a:ext>
            </a:extLst>
          </p:cNvPr>
          <p:cNvSpPr/>
          <p:nvPr/>
        </p:nvSpPr>
        <p:spPr>
          <a:xfrm>
            <a:off x="4278033" y="2291142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4" name="椭圆 253">
            <a:extLst>
              <a:ext uri="{FF2B5EF4-FFF2-40B4-BE49-F238E27FC236}">
                <a16:creationId xmlns:a16="http://schemas.microsoft.com/office/drawing/2014/main" id="{8EFBBE20-72F2-1F87-614A-F108ED5D839B}"/>
              </a:ext>
            </a:extLst>
          </p:cNvPr>
          <p:cNvSpPr/>
          <p:nvPr/>
        </p:nvSpPr>
        <p:spPr>
          <a:xfrm>
            <a:off x="4495514" y="231099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5" name="椭圆 254">
            <a:extLst>
              <a:ext uri="{FF2B5EF4-FFF2-40B4-BE49-F238E27FC236}">
                <a16:creationId xmlns:a16="http://schemas.microsoft.com/office/drawing/2014/main" id="{A3183440-D5CC-BBE2-ADC0-4F9586B2DA44}"/>
              </a:ext>
            </a:extLst>
          </p:cNvPr>
          <p:cNvSpPr/>
          <p:nvPr/>
        </p:nvSpPr>
        <p:spPr>
          <a:xfrm>
            <a:off x="4172058" y="2462812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6" name="椭圆 255">
            <a:extLst>
              <a:ext uri="{FF2B5EF4-FFF2-40B4-BE49-F238E27FC236}">
                <a16:creationId xmlns:a16="http://schemas.microsoft.com/office/drawing/2014/main" id="{85B4009A-B9C4-9EA4-827D-B5810038A08E}"/>
              </a:ext>
            </a:extLst>
          </p:cNvPr>
          <p:cNvSpPr/>
          <p:nvPr/>
        </p:nvSpPr>
        <p:spPr>
          <a:xfrm>
            <a:off x="4363700" y="2127498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7" name="椭圆 256">
            <a:extLst>
              <a:ext uri="{FF2B5EF4-FFF2-40B4-BE49-F238E27FC236}">
                <a16:creationId xmlns:a16="http://schemas.microsoft.com/office/drawing/2014/main" id="{D3F46148-B4DE-FD14-A607-51A702F19A8C}"/>
              </a:ext>
            </a:extLst>
          </p:cNvPr>
          <p:cNvSpPr/>
          <p:nvPr/>
        </p:nvSpPr>
        <p:spPr>
          <a:xfrm>
            <a:off x="4373757" y="2462812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8" name="椭圆 257">
            <a:extLst>
              <a:ext uri="{FF2B5EF4-FFF2-40B4-BE49-F238E27FC236}">
                <a16:creationId xmlns:a16="http://schemas.microsoft.com/office/drawing/2014/main" id="{5D1454E6-B29C-D223-683B-FBDF5A5ACF49}"/>
              </a:ext>
            </a:extLst>
          </p:cNvPr>
          <p:cNvSpPr/>
          <p:nvPr/>
        </p:nvSpPr>
        <p:spPr>
          <a:xfrm>
            <a:off x="4596314" y="2455867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9" name="椭圆 258">
            <a:extLst>
              <a:ext uri="{FF2B5EF4-FFF2-40B4-BE49-F238E27FC236}">
                <a16:creationId xmlns:a16="http://schemas.microsoft.com/office/drawing/2014/main" id="{23FCB262-4413-895A-0229-91443C143D86}"/>
              </a:ext>
            </a:extLst>
          </p:cNvPr>
          <p:cNvSpPr/>
          <p:nvPr/>
        </p:nvSpPr>
        <p:spPr>
          <a:xfrm>
            <a:off x="4489158" y="1820833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0" name="椭圆 259">
            <a:extLst>
              <a:ext uri="{FF2B5EF4-FFF2-40B4-BE49-F238E27FC236}">
                <a16:creationId xmlns:a16="http://schemas.microsoft.com/office/drawing/2014/main" id="{4EBB61FA-05AA-DC97-F09B-E21DF42867A2}"/>
              </a:ext>
            </a:extLst>
          </p:cNvPr>
          <p:cNvSpPr/>
          <p:nvPr/>
        </p:nvSpPr>
        <p:spPr>
          <a:xfrm>
            <a:off x="4646714" y="195611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1" name="椭圆 260">
            <a:extLst>
              <a:ext uri="{FF2B5EF4-FFF2-40B4-BE49-F238E27FC236}">
                <a16:creationId xmlns:a16="http://schemas.microsoft.com/office/drawing/2014/main" id="{79ECB613-8A5F-92F4-4B24-F72CAEF60118}"/>
              </a:ext>
            </a:extLst>
          </p:cNvPr>
          <p:cNvSpPr/>
          <p:nvPr/>
        </p:nvSpPr>
        <p:spPr>
          <a:xfrm>
            <a:off x="4719755" y="1680672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2" name="椭圆 261">
            <a:extLst>
              <a:ext uri="{FF2B5EF4-FFF2-40B4-BE49-F238E27FC236}">
                <a16:creationId xmlns:a16="http://schemas.microsoft.com/office/drawing/2014/main" id="{B1DB14A2-51F3-8EC5-4F65-D36426943508}"/>
              </a:ext>
            </a:extLst>
          </p:cNvPr>
          <p:cNvSpPr/>
          <p:nvPr/>
        </p:nvSpPr>
        <p:spPr>
          <a:xfrm>
            <a:off x="4937438" y="1903974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16E608D4-12B4-5E09-06B2-7E27B37150D9}"/>
              </a:ext>
            </a:extLst>
          </p:cNvPr>
          <p:cNvSpPr/>
          <p:nvPr/>
        </p:nvSpPr>
        <p:spPr>
          <a:xfrm>
            <a:off x="4787955" y="2082247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4" name="椭圆 263">
            <a:extLst>
              <a:ext uri="{FF2B5EF4-FFF2-40B4-BE49-F238E27FC236}">
                <a16:creationId xmlns:a16="http://schemas.microsoft.com/office/drawing/2014/main" id="{DEB7C0E7-00D3-81FC-D7EB-D9347422F542}"/>
              </a:ext>
            </a:extLst>
          </p:cNvPr>
          <p:cNvSpPr/>
          <p:nvPr/>
        </p:nvSpPr>
        <p:spPr>
          <a:xfrm>
            <a:off x="4373757" y="1673788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717D6FD3-A13B-16C3-4568-E1778D86885C}"/>
              </a:ext>
            </a:extLst>
          </p:cNvPr>
          <p:cNvSpPr/>
          <p:nvPr/>
        </p:nvSpPr>
        <p:spPr>
          <a:xfrm>
            <a:off x="4548675" y="1551621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6" name="椭圆 265">
            <a:extLst>
              <a:ext uri="{FF2B5EF4-FFF2-40B4-BE49-F238E27FC236}">
                <a16:creationId xmlns:a16="http://schemas.microsoft.com/office/drawing/2014/main" id="{9DD6E90D-4634-D7C4-4D2B-CA6E424DE34E}"/>
              </a:ext>
            </a:extLst>
          </p:cNvPr>
          <p:cNvSpPr/>
          <p:nvPr/>
        </p:nvSpPr>
        <p:spPr>
          <a:xfrm>
            <a:off x="4702594" y="1490786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F28054DA-17FD-65A0-8007-3DE40514E2A7}"/>
              </a:ext>
            </a:extLst>
          </p:cNvPr>
          <p:cNvSpPr/>
          <p:nvPr/>
        </p:nvSpPr>
        <p:spPr>
          <a:xfrm>
            <a:off x="4865892" y="1524904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8" name="椭圆 267">
            <a:extLst>
              <a:ext uri="{FF2B5EF4-FFF2-40B4-BE49-F238E27FC236}">
                <a16:creationId xmlns:a16="http://schemas.microsoft.com/office/drawing/2014/main" id="{E702C288-A778-3F62-6392-D370EF00D7C2}"/>
              </a:ext>
            </a:extLst>
          </p:cNvPr>
          <p:cNvSpPr/>
          <p:nvPr/>
        </p:nvSpPr>
        <p:spPr>
          <a:xfrm>
            <a:off x="4770155" y="1849484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DA934A56-EE15-A1DD-012C-7B6CDE9635A8}"/>
              </a:ext>
            </a:extLst>
          </p:cNvPr>
          <p:cNvSpPr/>
          <p:nvPr/>
        </p:nvSpPr>
        <p:spPr>
          <a:xfrm>
            <a:off x="4965820" y="1662460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0" name="椭圆 269">
            <a:extLst>
              <a:ext uri="{FF2B5EF4-FFF2-40B4-BE49-F238E27FC236}">
                <a16:creationId xmlns:a16="http://schemas.microsoft.com/office/drawing/2014/main" id="{6FFE5962-76A0-4407-1997-C41BDD90F525}"/>
              </a:ext>
            </a:extLst>
          </p:cNvPr>
          <p:cNvSpPr/>
          <p:nvPr/>
        </p:nvSpPr>
        <p:spPr>
          <a:xfrm>
            <a:off x="5089984" y="201542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1" name="椭圆 270">
            <a:extLst>
              <a:ext uri="{FF2B5EF4-FFF2-40B4-BE49-F238E27FC236}">
                <a16:creationId xmlns:a16="http://schemas.microsoft.com/office/drawing/2014/main" id="{5633E28C-9F57-5BFA-528D-E44E478ABC47}"/>
              </a:ext>
            </a:extLst>
          </p:cNvPr>
          <p:cNvSpPr/>
          <p:nvPr/>
        </p:nvSpPr>
        <p:spPr>
          <a:xfrm>
            <a:off x="4930478" y="2193643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2" name="椭圆 271">
            <a:extLst>
              <a:ext uri="{FF2B5EF4-FFF2-40B4-BE49-F238E27FC236}">
                <a16:creationId xmlns:a16="http://schemas.microsoft.com/office/drawing/2014/main" id="{EC61614D-62FF-7400-2853-6B4D2AC14421}"/>
              </a:ext>
            </a:extLst>
          </p:cNvPr>
          <p:cNvSpPr/>
          <p:nvPr/>
        </p:nvSpPr>
        <p:spPr>
          <a:xfrm>
            <a:off x="4980878" y="2380289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3" name="椭圆 272">
            <a:extLst>
              <a:ext uri="{FF2B5EF4-FFF2-40B4-BE49-F238E27FC236}">
                <a16:creationId xmlns:a16="http://schemas.microsoft.com/office/drawing/2014/main" id="{E47587FA-BE11-9A17-415E-F83492E1AEBF}"/>
              </a:ext>
            </a:extLst>
          </p:cNvPr>
          <p:cNvSpPr/>
          <p:nvPr/>
        </p:nvSpPr>
        <p:spPr>
          <a:xfrm>
            <a:off x="5136921" y="2180059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4" name="椭圆 273">
            <a:extLst>
              <a:ext uri="{FF2B5EF4-FFF2-40B4-BE49-F238E27FC236}">
                <a16:creationId xmlns:a16="http://schemas.microsoft.com/office/drawing/2014/main" id="{4A2A3AFE-70B0-F41A-A532-DBFA11D7CAF6}"/>
              </a:ext>
            </a:extLst>
          </p:cNvPr>
          <p:cNvSpPr/>
          <p:nvPr/>
        </p:nvSpPr>
        <p:spPr>
          <a:xfrm>
            <a:off x="5262742" y="2292539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5" name="椭圆 274">
            <a:extLst>
              <a:ext uri="{FF2B5EF4-FFF2-40B4-BE49-F238E27FC236}">
                <a16:creationId xmlns:a16="http://schemas.microsoft.com/office/drawing/2014/main" id="{822896AD-2E52-AE6B-596F-65EC028500AD}"/>
              </a:ext>
            </a:extLst>
          </p:cNvPr>
          <p:cNvSpPr/>
          <p:nvPr/>
        </p:nvSpPr>
        <p:spPr>
          <a:xfrm>
            <a:off x="5139796" y="2439885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6" name="椭圆 275">
            <a:extLst>
              <a:ext uri="{FF2B5EF4-FFF2-40B4-BE49-F238E27FC236}">
                <a16:creationId xmlns:a16="http://schemas.microsoft.com/office/drawing/2014/main" id="{A441A74A-204B-6331-F3F9-9921915F9E05}"/>
              </a:ext>
            </a:extLst>
          </p:cNvPr>
          <p:cNvSpPr/>
          <p:nvPr/>
        </p:nvSpPr>
        <p:spPr>
          <a:xfrm>
            <a:off x="5099106" y="1819206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7" name="椭圆 276">
            <a:extLst>
              <a:ext uri="{FF2B5EF4-FFF2-40B4-BE49-F238E27FC236}">
                <a16:creationId xmlns:a16="http://schemas.microsoft.com/office/drawing/2014/main" id="{C8F87E96-D5FE-4A95-04A4-5C080A98CD6A}"/>
              </a:ext>
            </a:extLst>
          </p:cNvPr>
          <p:cNvSpPr/>
          <p:nvPr/>
        </p:nvSpPr>
        <p:spPr>
          <a:xfrm>
            <a:off x="5278528" y="1773668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8" name="椭圆 277">
            <a:extLst>
              <a:ext uri="{FF2B5EF4-FFF2-40B4-BE49-F238E27FC236}">
                <a16:creationId xmlns:a16="http://schemas.microsoft.com/office/drawing/2014/main" id="{D14DADB4-2233-1590-BC43-A4F7F0406E83}"/>
              </a:ext>
            </a:extLst>
          </p:cNvPr>
          <p:cNvSpPr/>
          <p:nvPr/>
        </p:nvSpPr>
        <p:spPr>
          <a:xfrm>
            <a:off x="5287450" y="1990148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9" name="椭圆 278">
            <a:extLst>
              <a:ext uri="{FF2B5EF4-FFF2-40B4-BE49-F238E27FC236}">
                <a16:creationId xmlns:a16="http://schemas.microsoft.com/office/drawing/2014/main" id="{3FB6FDB5-FF4C-2E75-BA5C-C1BBFCD1E091}"/>
              </a:ext>
            </a:extLst>
          </p:cNvPr>
          <p:cNvSpPr/>
          <p:nvPr/>
        </p:nvSpPr>
        <p:spPr>
          <a:xfrm>
            <a:off x="5373566" y="2142843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0" name="椭圆 279">
            <a:extLst>
              <a:ext uri="{FF2B5EF4-FFF2-40B4-BE49-F238E27FC236}">
                <a16:creationId xmlns:a16="http://schemas.microsoft.com/office/drawing/2014/main" id="{87F63054-9D44-A576-79D0-3D8612E3A33E}"/>
              </a:ext>
            </a:extLst>
          </p:cNvPr>
          <p:cNvSpPr/>
          <p:nvPr/>
        </p:nvSpPr>
        <p:spPr>
          <a:xfrm>
            <a:off x="5365442" y="245342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1" name="椭圆 280">
            <a:extLst>
              <a:ext uri="{FF2B5EF4-FFF2-40B4-BE49-F238E27FC236}">
                <a16:creationId xmlns:a16="http://schemas.microsoft.com/office/drawing/2014/main" id="{46F48FF5-83D3-61F7-A015-8DDE3D719BF3}"/>
              </a:ext>
            </a:extLst>
          </p:cNvPr>
          <p:cNvSpPr/>
          <p:nvPr/>
        </p:nvSpPr>
        <p:spPr>
          <a:xfrm>
            <a:off x="5519879" y="2022024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2" name="椭圆 281">
            <a:extLst>
              <a:ext uri="{FF2B5EF4-FFF2-40B4-BE49-F238E27FC236}">
                <a16:creationId xmlns:a16="http://schemas.microsoft.com/office/drawing/2014/main" id="{693C1760-8E39-67D2-388E-4A8AC8752324}"/>
              </a:ext>
            </a:extLst>
          </p:cNvPr>
          <p:cNvSpPr/>
          <p:nvPr/>
        </p:nvSpPr>
        <p:spPr>
          <a:xfrm>
            <a:off x="5455535" y="1856129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3" name="椭圆 282">
            <a:extLst>
              <a:ext uri="{FF2B5EF4-FFF2-40B4-BE49-F238E27FC236}">
                <a16:creationId xmlns:a16="http://schemas.microsoft.com/office/drawing/2014/main" id="{2D2DA0AE-D211-5FC5-6DB2-BD220393B733}"/>
              </a:ext>
            </a:extLst>
          </p:cNvPr>
          <p:cNvSpPr/>
          <p:nvPr/>
        </p:nvSpPr>
        <p:spPr>
          <a:xfrm>
            <a:off x="5505935" y="1705264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4" name="椭圆 283">
            <a:extLst>
              <a:ext uri="{FF2B5EF4-FFF2-40B4-BE49-F238E27FC236}">
                <a16:creationId xmlns:a16="http://schemas.microsoft.com/office/drawing/2014/main" id="{E845AB07-CE24-B03B-BC9E-6C5976685D4F}"/>
              </a:ext>
            </a:extLst>
          </p:cNvPr>
          <p:cNvSpPr/>
          <p:nvPr/>
        </p:nvSpPr>
        <p:spPr>
          <a:xfrm>
            <a:off x="5708124" y="1618513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5" name="椭圆 284">
            <a:extLst>
              <a:ext uri="{FF2B5EF4-FFF2-40B4-BE49-F238E27FC236}">
                <a16:creationId xmlns:a16="http://schemas.microsoft.com/office/drawing/2014/main" id="{5992DA4D-2D6E-CD3C-BB5E-3E2E8ABA6A3D}"/>
              </a:ext>
            </a:extLst>
          </p:cNvPr>
          <p:cNvSpPr/>
          <p:nvPr/>
        </p:nvSpPr>
        <p:spPr>
          <a:xfrm>
            <a:off x="5914357" y="1465266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6" name="椭圆 285">
            <a:extLst>
              <a:ext uri="{FF2B5EF4-FFF2-40B4-BE49-F238E27FC236}">
                <a16:creationId xmlns:a16="http://schemas.microsoft.com/office/drawing/2014/main" id="{1CF7E573-37E1-627D-E1AE-03DC47945D21}"/>
              </a:ext>
            </a:extLst>
          </p:cNvPr>
          <p:cNvSpPr/>
          <p:nvPr/>
        </p:nvSpPr>
        <p:spPr>
          <a:xfrm>
            <a:off x="5709054" y="1891487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4FF46C94-89B1-F64E-6AE3-CC9B9C423A2F}"/>
              </a:ext>
            </a:extLst>
          </p:cNvPr>
          <p:cNvSpPr/>
          <p:nvPr/>
        </p:nvSpPr>
        <p:spPr>
          <a:xfrm>
            <a:off x="5677269" y="2220767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8" name="椭圆 287">
            <a:extLst>
              <a:ext uri="{FF2B5EF4-FFF2-40B4-BE49-F238E27FC236}">
                <a16:creationId xmlns:a16="http://schemas.microsoft.com/office/drawing/2014/main" id="{0F2D06CD-EC1B-06D1-8482-8094A7DA1870}"/>
              </a:ext>
            </a:extLst>
          </p:cNvPr>
          <p:cNvSpPr/>
          <p:nvPr/>
        </p:nvSpPr>
        <p:spPr>
          <a:xfrm>
            <a:off x="5491912" y="2284494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9" name="椭圆 288">
            <a:extLst>
              <a:ext uri="{FF2B5EF4-FFF2-40B4-BE49-F238E27FC236}">
                <a16:creationId xmlns:a16="http://schemas.microsoft.com/office/drawing/2014/main" id="{154DD82C-2104-8BC8-D44B-745829FFFC33}"/>
              </a:ext>
            </a:extLst>
          </p:cNvPr>
          <p:cNvSpPr/>
          <p:nvPr/>
        </p:nvSpPr>
        <p:spPr>
          <a:xfrm>
            <a:off x="5744004" y="2054123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0" name="椭圆 289">
            <a:extLst>
              <a:ext uri="{FF2B5EF4-FFF2-40B4-BE49-F238E27FC236}">
                <a16:creationId xmlns:a16="http://schemas.microsoft.com/office/drawing/2014/main" id="{414F4BBD-0ECE-7804-CE2D-6236E9940781}"/>
              </a:ext>
            </a:extLst>
          </p:cNvPr>
          <p:cNvSpPr/>
          <p:nvPr/>
        </p:nvSpPr>
        <p:spPr>
          <a:xfrm>
            <a:off x="5921373" y="1868721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1" name="椭圆 290">
            <a:extLst>
              <a:ext uri="{FF2B5EF4-FFF2-40B4-BE49-F238E27FC236}">
                <a16:creationId xmlns:a16="http://schemas.microsoft.com/office/drawing/2014/main" id="{B763DDDA-8113-8E03-28FA-52ED361EB9DC}"/>
              </a:ext>
            </a:extLst>
          </p:cNvPr>
          <p:cNvSpPr/>
          <p:nvPr/>
        </p:nvSpPr>
        <p:spPr>
          <a:xfrm>
            <a:off x="6066737" y="1579387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2" name="椭圆 291">
            <a:extLst>
              <a:ext uri="{FF2B5EF4-FFF2-40B4-BE49-F238E27FC236}">
                <a16:creationId xmlns:a16="http://schemas.microsoft.com/office/drawing/2014/main" id="{100444B4-9A69-471A-FAC6-3BFDDEA18AAD}"/>
              </a:ext>
            </a:extLst>
          </p:cNvPr>
          <p:cNvSpPr/>
          <p:nvPr/>
        </p:nvSpPr>
        <p:spPr>
          <a:xfrm>
            <a:off x="4821738" y="241331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3" name="椭圆 292">
            <a:extLst>
              <a:ext uri="{FF2B5EF4-FFF2-40B4-BE49-F238E27FC236}">
                <a16:creationId xmlns:a16="http://schemas.microsoft.com/office/drawing/2014/main" id="{B93D760E-15D8-B095-2318-F789876BEDD4}"/>
              </a:ext>
            </a:extLst>
          </p:cNvPr>
          <p:cNvSpPr/>
          <p:nvPr/>
        </p:nvSpPr>
        <p:spPr>
          <a:xfrm>
            <a:off x="6099096" y="1356338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4" name="椭圆 293">
            <a:extLst>
              <a:ext uri="{FF2B5EF4-FFF2-40B4-BE49-F238E27FC236}">
                <a16:creationId xmlns:a16="http://schemas.microsoft.com/office/drawing/2014/main" id="{EDA8C128-EFC1-7852-EE68-D5B1333FD344}"/>
              </a:ext>
            </a:extLst>
          </p:cNvPr>
          <p:cNvSpPr/>
          <p:nvPr/>
        </p:nvSpPr>
        <p:spPr>
          <a:xfrm>
            <a:off x="5867883" y="1673323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5" name="椭圆 294">
            <a:extLst>
              <a:ext uri="{FF2B5EF4-FFF2-40B4-BE49-F238E27FC236}">
                <a16:creationId xmlns:a16="http://schemas.microsoft.com/office/drawing/2014/main" id="{11672450-23C9-4ED4-2CC0-964C5D3023E1}"/>
              </a:ext>
            </a:extLst>
          </p:cNvPr>
          <p:cNvSpPr/>
          <p:nvPr/>
        </p:nvSpPr>
        <p:spPr>
          <a:xfrm>
            <a:off x="6099104" y="188127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6" name="椭圆 295">
            <a:extLst>
              <a:ext uri="{FF2B5EF4-FFF2-40B4-BE49-F238E27FC236}">
                <a16:creationId xmlns:a16="http://schemas.microsoft.com/office/drawing/2014/main" id="{96708E7F-810D-DB0C-BE67-E45E0107EBC1}"/>
              </a:ext>
            </a:extLst>
          </p:cNvPr>
          <p:cNvSpPr/>
          <p:nvPr/>
        </p:nvSpPr>
        <p:spPr>
          <a:xfrm>
            <a:off x="6036992" y="2076698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7" name="椭圆 296">
            <a:extLst>
              <a:ext uri="{FF2B5EF4-FFF2-40B4-BE49-F238E27FC236}">
                <a16:creationId xmlns:a16="http://schemas.microsoft.com/office/drawing/2014/main" id="{A70D9C1E-83F6-17F1-C031-22D8FF0C5DCF}"/>
              </a:ext>
            </a:extLst>
          </p:cNvPr>
          <p:cNvSpPr/>
          <p:nvPr/>
        </p:nvSpPr>
        <p:spPr>
          <a:xfrm>
            <a:off x="5900562" y="2230590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8" name="椭圆 297">
            <a:extLst>
              <a:ext uri="{FF2B5EF4-FFF2-40B4-BE49-F238E27FC236}">
                <a16:creationId xmlns:a16="http://schemas.microsoft.com/office/drawing/2014/main" id="{F4A9881C-25FC-5481-1C10-8C8FD7FA4EF9}"/>
              </a:ext>
            </a:extLst>
          </p:cNvPr>
          <p:cNvSpPr/>
          <p:nvPr/>
        </p:nvSpPr>
        <p:spPr>
          <a:xfrm>
            <a:off x="5794404" y="2371647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9" name="椭圆 298">
            <a:extLst>
              <a:ext uri="{FF2B5EF4-FFF2-40B4-BE49-F238E27FC236}">
                <a16:creationId xmlns:a16="http://schemas.microsoft.com/office/drawing/2014/main" id="{8CB2DA30-5CAA-A06E-80D7-0C6185834142}"/>
              </a:ext>
            </a:extLst>
          </p:cNvPr>
          <p:cNvSpPr/>
          <p:nvPr/>
        </p:nvSpPr>
        <p:spPr>
          <a:xfrm>
            <a:off x="6104421" y="2281390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00" name="椭圆 299">
            <a:extLst>
              <a:ext uri="{FF2B5EF4-FFF2-40B4-BE49-F238E27FC236}">
                <a16:creationId xmlns:a16="http://schemas.microsoft.com/office/drawing/2014/main" id="{B1AAFE52-CBF1-AB38-3FA0-7E3BD57962E2}"/>
              </a:ext>
            </a:extLst>
          </p:cNvPr>
          <p:cNvSpPr/>
          <p:nvPr/>
        </p:nvSpPr>
        <p:spPr>
          <a:xfrm>
            <a:off x="5995915" y="2430780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157693B7-1989-590F-4875-9FD38C702401}"/>
              </a:ext>
            </a:extLst>
          </p:cNvPr>
          <p:cNvSpPr/>
          <p:nvPr/>
        </p:nvSpPr>
        <p:spPr>
          <a:xfrm>
            <a:off x="4091803" y="454304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C9B5B7CD-7353-71BA-12F2-26EE6900D5AA}"/>
              </a:ext>
            </a:extLst>
          </p:cNvPr>
          <p:cNvSpPr/>
          <p:nvPr/>
        </p:nvSpPr>
        <p:spPr>
          <a:xfrm>
            <a:off x="4092683" y="1503451"/>
            <a:ext cx="2149475" cy="603250"/>
          </a:xfrm>
          <a:custGeom>
            <a:avLst/>
            <a:gdLst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6500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6500 w 2149475"/>
              <a:gd name="connsiteY2" fmla="*/ 523875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6500 w 2149475"/>
              <a:gd name="connsiteY2" fmla="*/ 523875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6500 w 2149475"/>
              <a:gd name="connsiteY2" fmla="*/ 523875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00150 w 2149475"/>
              <a:gd name="connsiteY2" fmla="*/ 511175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3507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3507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8500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66825 w 2149475"/>
              <a:gd name="connsiteY2" fmla="*/ 5334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76350 w 2149475"/>
              <a:gd name="connsiteY2" fmla="*/ 51435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76350 w 2149475"/>
              <a:gd name="connsiteY2" fmla="*/ 51435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90637 w 2149475"/>
              <a:gd name="connsiteY2" fmla="*/ 4953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91356 w 2149475"/>
              <a:gd name="connsiteY1" fmla="*/ 244475 h 603250"/>
              <a:gd name="connsiteX2" fmla="*/ 1290637 w 2149475"/>
              <a:gd name="connsiteY2" fmla="*/ 4953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79449 w 2149475"/>
              <a:gd name="connsiteY1" fmla="*/ 225425 h 603250"/>
              <a:gd name="connsiteX2" fmla="*/ 1290637 w 2149475"/>
              <a:gd name="connsiteY2" fmla="*/ 495300 h 603250"/>
              <a:gd name="connsiteX3" fmla="*/ 2149475 w 2149475"/>
              <a:gd name="connsiteY3" fmla="*/ 0 h 603250"/>
              <a:gd name="connsiteX0" fmla="*/ 0 w 2149475"/>
              <a:gd name="connsiteY0" fmla="*/ 603250 h 603250"/>
              <a:gd name="connsiteX1" fmla="*/ 679449 w 2149475"/>
              <a:gd name="connsiteY1" fmla="*/ 225425 h 603250"/>
              <a:gd name="connsiteX2" fmla="*/ 1290637 w 2149475"/>
              <a:gd name="connsiteY2" fmla="*/ 495300 h 603250"/>
              <a:gd name="connsiteX3" fmla="*/ 2149475 w 2149475"/>
              <a:gd name="connsiteY3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475" h="603250">
                <a:moveTo>
                  <a:pt x="0" y="603250"/>
                </a:moveTo>
                <a:cubicBezTo>
                  <a:pt x="248708" y="429683"/>
                  <a:pt x="495299" y="214842"/>
                  <a:pt x="679449" y="225425"/>
                </a:cubicBezTo>
                <a:cubicBezTo>
                  <a:pt x="863599" y="236008"/>
                  <a:pt x="1074208" y="497946"/>
                  <a:pt x="1290637" y="495300"/>
                </a:cubicBezTo>
                <a:cubicBezTo>
                  <a:pt x="1532466" y="454554"/>
                  <a:pt x="1998927" y="68791"/>
                  <a:pt x="2149475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任意多边形: 形状 302">
            <a:extLst>
              <a:ext uri="{FF2B5EF4-FFF2-40B4-BE49-F238E27FC236}">
                <a16:creationId xmlns:a16="http://schemas.microsoft.com/office/drawing/2014/main" id="{B916380D-47F4-55AA-FE4B-D38295525CF6}"/>
              </a:ext>
            </a:extLst>
          </p:cNvPr>
          <p:cNvSpPr/>
          <p:nvPr/>
        </p:nvSpPr>
        <p:spPr>
          <a:xfrm>
            <a:off x="4095858" y="877976"/>
            <a:ext cx="2168525" cy="622300"/>
          </a:xfrm>
          <a:custGeom>
            <a:avLst/>
            <a:gdLst>
              <a:gd name="connsiteX0" fmla="*/ 0 w 2149475"/>
              <a:gd name="connsiteY0" fmla="*/ 615950 h 615950"/>
              <a:gd name="connsiteX1" fmla="*/ 682625 w 2149475"/>
              <a:gd name="connsiteY1" fmla="*/ 263525 h 615950"/>
              <a:gd name="connsiteX2" fmla="*/ 1216025 w 2149475"/>
              <a:gd name="connsiteY2" fmla="*/ 561975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82625 w 2149475"/>
              <a:gd name="connsiteY1" fmla="*/ 263525 h 615950"/>
              <a:gd name="connsiteX2" fmla="*/ 1216025 w 2149475"/>
              <a:gd name="connsiteY2" fmla="*/ 561975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16025 w 2149475"/>
              <a:gd name="connsiteY2" fmla="*/ 561975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1285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1285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4460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2150 w 2149475"/>
              <a:gd name="connsiteY1" fmla="*/ 266700 h 615950"/>
              <a:gd name="connsiteX2" fmla="*/ 124460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8500 w 2149475"/>
              <a:gd name="connsiteY1" fmla="*/ 273050 h 615950"/>
              <a:gd name="connsiteX2" fmla="*/ 124460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15950 h 615950"/>
              <a:gd name="connsiteX1" fmla="*/ 698500 w 2149475"/>
              <a:gd name="connsiteY1" fmla="*/ 273050 h 615950"/>
              <a:gd name="connsiteX2" fmla="*/ 1244600 w 2149475"/>
              <a:gd name="connsiteY2" fmla="*/ 565150 h 615950"/>
              <a:gd name="connsiteX3" fmla="*/ 2149475 w 2149475"/>
              <a:gd name="connsiteY3" fmla="*/ 0 h 6159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41350 h 641350"/>
              <a:gd name="connsiteX1" fmla="*/ 698500 w 2149475"/>
              <a:gd name="connsiteY1" fmla="*/ 273050 h 641350"/>
              <a:gd name="connsiteX2" fmla="*/ 1244600 w 2149475"/>
              <a:gd name="connsiteY2" fmla="*/ 565150 h 641350"/>
              <a:gd name="connsiteX3" fmla="*/ 2149475 w 2149475"/>
              <a:gd name="connsiteY3" fmla="*/ 0 h 641350"/>
              <a:gd name="connsiteX0" fmla="*/ 0 w 2149475"/>
              <a:gd name="connsiteY0" fmla="*/ 619125 h 619125"/>
              <a:gd name="connsiteX1" fmla="*/ 698500 w 2149475"/>
              <a:gd name="connsiteY1" fmla="*/ 250825 h 619125"/>
              <a:gd name="connsiteX2" fmla="*/ 1244600 w 2149475"/>
              <a:gd name="connsiteY2" fmla="*/ 542925 h 619125"/>
              <a:gd name="connsiteX3" fmla="*/ 2149475 w 2149475"/>
              <a:gd name="connsiteY3" fmla="*/ 0 h 619125"/>
              <a:gd name="connsiteX0" fmla="*/ 0 w 2149475"/>
              <a:gd name="connsiteY0" fmla="*/ 619125 h 619125"/>
              <a:gd name="connsiteX1" fmla="*/ 698500 w 2149475"/>
              <a:gd name="connsiteY1" fmla="*/ 250825 h 619125"/>
              <a:gd name="connsiteX2" fmla="*/ 1244600 w 2149475"/>
              <a:gd name="connsiteY2" fmla="*/ 542925 h 619125"/>
              <a:gd name="connsiteX3" fmla="*/ 2149475 w 2149475"/>
              <a:gd name="connsiteY3" fmla="*/ 0 h 619125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44600 w 2168525"/>
              <a:gd name="connsiteY2" fmla="*/ 546100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273175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308894 w 2168525"/>
              <a:gd name="connsiteY2" fmla="*/ 562769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304131 w 2168525"/>
              <a:gd name="connsiteY2" fmla="*/ 579438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304131 w 2168525"/>
              <a:gd name="connsiteY2" fmla="*/ 579438 h 622300"/>
              <a:gd name="connsiteX3" fmla="*/ 2168525 w 2168525"/>
              <a:gd name="connsiteY3" fmla="*/ 0 h 622300"/>
              <a:gd name="connsiteX0" fmla="*/ 0 w 2168525"/>
              <a:gd name="connsiteY0" fmla="*/ 622300 h 622300"/>
              <a:gd name="connsiteX1" fmla="*/ 698500 w 2168525"/>
              <a:gd name="connsiteY1" fmla="*/ 254000 h 622300"/>
              <a:gd name="connsiteX2" fmla="*/ 1304131 w 2168525"/>
              <a:gd name="connsiteY2" fmla="*/ 565150 h 622300"/>
              <a:gd name="connsiteX3" fmla="*/ 2168525 w 2168525"/>
              <a:gd name="connsiteY3" fmla="*/ 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525" h="622300">
                <a:moveTo>
                  <a:pt x="0" y="622300"/>
                </a:moveTo>
                <a:cubicBezTo>
                  <a:pt x="239977" y="450585"/>
                  <a:pt x="481145" y="263525"/>
                  <a:pt x="698500" y="254000"/>
                </a:cubicBezTo>
                <a:cubicBezTo>
                  <a:pt x="915855" y="244475"/>
                  <a:pt x="1110456" y="580496"/>
                  <a:pt x="1304131" y="565150"/>
                </a:cubicBezTo>
                <a:cubicBezTo>
                  <a:pt x="1555749" y="479954"/>
                  <a:pt x="2039938" y="43921"/>
                  <a:pt x="2168525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>
            <a:extLst>
              <a:ext uri="{FF2B5EF4-FFF2-40B4-BE49-F238E27FC236}">
                <a16:creationId xmlns:a16="http://schemas.microsoft.com/office/drawing/2014/main" id="{05ED40B3-ECF1-C00E-1A98-7F2DEACA3D3C}"/>
              </a:ext>
            </a:extLst>
          </p:cNvPr>
          <p:cNvSpPr/>
          <p:nvPr/>
        </p:nvSpPr>
        <p:spPr>
          <a:xfrm>
            <a:off x="4111338" y="246796"/>
            <a:ext cx="100800" cy="101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</a:endParaRP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DA802E35-C95B-C02A-07DE-4C4CD9F0A01A}"/>
              </a:ext>
            </a:extLst>
          </p:cNvPr>
          <p:cNvSpPr txBox="1"/>
          <p:nvPr/>
        </p:nvSpPr>
        <p:spPr>
          <a:xfrm>
            <a:off x="4195074" y="139213"/>
            <a:ext cx="809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方正黑体_GBK" panose="03000509000000000000" pitchFamily="65" charset="-122"/>
                <a:ea typeface="方正黑体_GBK" panose="03000509000000000000" pitchFamily="65" charset="-122"/>
              </a:rPr>
              <a:t>内部粒子</a:t>
            </a:r>
          </a:p>
        </p:txBody>
      </p:sp>
      <p:sp>
        <p:nvSpPr>
          <p:cNvPr id="306" name="椭圆 305">
            <a:extLst>
              <a:ext uri="{FF2B5EF4-FFF2-40B4-BE49-F238E27FC236}">
                <a16:creationId xmlns:a16="http://schemas.microsoft.com/office/drawing/2014/main" id="{5002138E-AA63-D1B9-B5B7-9E201600F895}"/>
              </a:ext>
            </a:extLst>
          </p:cNvPr>
          <p:cNvSpPr/>
          <p:nvPr/>
        </p:nvSpPr>
        <p:spPr>
          <a:xfrm>
            <a:off x="5070435" y="246789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0BE548FD-102D-78C1-2AE9-8E7C105A23D5}"/>
              </a:ext>
            </a:extLst>
          </p:cNvPr>
          <p:cNvSpPr txBox="1"/>
          <p:nvPr/>
        </p:nvSpPr>
        <p:spPr>
          <a:xfrm>
            <a:off x="5198241" y="136606"/>
            <a:ext cx="809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方正黑体_GBK" panose="03000509000000000000" pitchFamily="65" charset="-122"/>
                <a:ea typeface="方正黑体_GBK" panose="03000509000000000000" pitchFamily="65" charset="-122"/>
              </a:rPr>
              <a:t>界面粒子</a:t>
            </a: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16B13F41-2B71-EEF2-037C-790141174D5F}"/>
              </a:ext>
            </a:extLst>
          </p:cNvPr>
          <p:cNvSpPr txBox="1"/>
          <p:nvPr/>
        </p:nvSpPr>
        <p:spPr>
          <a:xfrm>
            <a:off x="6385346" y="1034778"/>
            <a:ext cx="649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相界面</a:t>
            </a:r>
          </a:p>
        </p:txBody>
      </p:sp>
      <p:sp>
        <p:nvSpPr>
          <p:cNvPr id="327" name="右大括号 326">
            <a:extLst>
              <a:ext uri="{FF2B5EF4-FFF2-40B4-BE49-F238E27FC236}">
                <a16:creationId xmlns:a16="http://schemas.microsoft.com/office/drawing/2014/main" id="{B23D8B18-5A33-9FF8-0629-B1CEDD4818BB}"/>
              </a:ext>
            </a:extLst>
          </p:cNvPr>
          <p:cNvSpPr/>
          <p:nvPr/>
        </p:nvSpPr>
        <p:spPr>
          <a:xfrm>
            <a:off x="3105317" y="876160"/>
            <a:ext cx="132459" cy="607738"/>
          </a:xfrm>
          <a:prstGeom prst="rightBrace">
            <a:avLst>
              <a:gd name="adj1" fmla="val 79198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8" name="文本框 327">
                <a:extLst>
                  <a:ext uri="{FF2B5EF4-FFF2-40B4-BE49-F238E27FC236}">
                    <a16:creationId xmlns:a16="http://schemas.microsoft.com/office/drawing/2014/main" id="{9B5F411B-4A18-6932-13C2-89B6AD3285CD}"/>
                  </a:ext>
                </a:extLst>
              </p:cNvPr>
              <p:cNvSpPr txBox="1"/>
              <p:nvPr/>
            </p:nvSpPr>
            <p:spPr>
              <a:xfrm>
                <a:off x="3219156" y="836482"/>
                <a:ext cx="8102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</a:lstStyle>
              <a:p>
                <a:pPr algn="ctr"/>
                <a:r>
                  <a:rPr lang="zh-CN" altLang="en-US" dirty="0"/>
                  <a:t>界面带内构接触态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28" name="文本框 327">
                <a:extLst>
                  <a:ext uri="{FF2B5EF4-FFF2-40B4-BE49-F238E27FC236}">
                    <a16:creationId xmlns:a16="http://schemas.microsoft.com/office/drawing/2014/main" id="{9B5F411B-4A18-6932-13C2-89B6AD328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56" y="836482"/>
                <a:ext cx="810258" cy="646331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文本框 155">
            <a:extLst>
              <a:ext uri="{FF2B5EF4-FFF2-40B4-BE49-F238E27FC236}">
                <a16:creationId xmlns:a16="http://schemas.microsoft.com/office/drawing/2014/main" id="{A69756A1-74FA-A0B4-96DE-C67474550435}"/>
              </a:ext>
            </a:extLst>
          </p:cNvPr>
          <p:cNvSpPr txBox="1"/>
          <p:nvPr/>
        </p:nvSpPr>
        <p:spPr>
          <a:xfrm>
            <a:off x="4673726" y="749507"/>
            <a:ext cx="311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1200" b="1" i="1" baseline="-25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379062C-005C-C865-64DD-040D11716BC7}"/>
              </a:ext>
            </a:extLst>
          </p:cNvPr>
          <p:cNvSpPr txBox="1"/>
          <p:nvPr/>
        </p:nvSpPr>
        <p:spPr>
          <a:xfrm>
            <a:off x="4367982" y="775701"/>
            <a:ext cx="345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2h</a:t>
            </a:r>
            <a:endParaRPr lang="zh-CN" altLang="en-US" sz="1200" b="1" i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A519E62A-A4EB-F3C2-D9D6-B53AFA3BA025}"/>
              </a:ext>
            </a:extLst>
          </p:cNvPr>
          <p:cNvSpPr/>
          <p:nvPr/>
        </p:nvSpPr>
        <p:spPr>
          <a:xfrm>
            <a:off x="5162376" y="1115857"/>
            <a:ext cx="755650" cy="72262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5ED9BFC7-3361-F5D3-D19E-3AF9E92D7817}"/>
              </a:ext>
            </a:extLst>
          </p:cNvPr>
          <p:cNvSpPr/>
          <p:nvPr/>
        </p:nvSpPr>
        <p:spPr>
          <a:xfrm>
            <a:off x="4356806" y="587642"/>
            <a:ext cx="755650" cy="72262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7E1A5C49-3F7A-705E-E65D-5A13A10FACEC}"/>
              </a:ext>
            </a:extLst>
          </p:cNvPr>
          <p:cNvCxnSpPr>
            <a:cxnSpLocks/>
            <a:endCxn id="138" idx="3"/>
          </p:cNvCxnSpPr>
          <p:nvPr/>
        </p:nvCxnSpPr>
        <p:spPr>
          <a:xfrm flipV="1">
            <a:off x="3940175" y="1847057"/>
            <a:ext cx="378036" cy="27701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箭头连接符 337">
            <a:extLst>
              <a:ext uri="{FF2B5EF4-FFF2-40B4-BE49-F238E27FC236}">
                <a16:creationId xmlns:a16="http://schemas.microsoft.com/office/drawing/2014/main" id="{C0FCB5EA-9AE6-C9FA-306F-FD3CDD288221}"/>
              </a:ext>
            </a:extLst>
          </p:cNvPr>
          <p:cNvCxnSpPr>
            <a:endCxn id="156" idx="1"/>
          </p:cNvCxnSpPr>
          <p:nvPr/>
        </p:nvCxnSpPr>
        <p:spPr>
          <a:xfrm flipV="1">
            <a:off x="4389963" y="945838"/>
            <a:ext cx="353615" cy="154781"/>
          </a:xfrm>
          <a:prstGeom prst="straightConnector1">
            <a:avLst/>
          </a:prstGeom>
          <a:ln w="15875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箭头连接符 341">
            <a:extLst>
              <a:ext uri="{FF2B5EF4-FFF2-40B4-BE49-F238E27FC236}">
                <a16:creationId xmlns:a16="http://schemas.microsoft.com/office/drawing/2014/main" id="{0DEDA17E-DA9D-7FC8-CBE2-338D33CD292A}"/>
              </a:ext>
            </a:extLst>
          </p:cNvPr>
          <p:cNvCxnSpPr>
            <a:cxnSpLocks/>
            <a:endCxn id="157" idx="1"/>
          </p:cNvCxnSpPr>
          <p:nvPr/>
        </p:nvCxnSpPr>
        <p:spPr>
          <a:xfrm flipV="1">
            <a:off x="4461005" y="1603450"/>
            <a:ext cx="138112" cy="323850"/>
          </a:xfrm>
          <a:prstGeom prst="straightConnector1">
            <a:avLst/>
          </a:prstGeom>
          <a:ln w="15875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A79113B2-DF92-36BD-A5C9-975385DA50C9}"/>
              </a:ext>
            </a:extLst>
          </p:cNvPr>
          <p:cNvCxnSpPr>
            <a:cxnSpLocks/>
            <a:endCxn id="155" idx="3"/>
          </p:cNvCxnSpPr>
          <p:nvPr/>
        </p:nvCxnSpPr>
        <p:spPr>
          <a:xfrm flipH="1" flipV="1">
            <a:off x="5566745" y="1473863"/>
            <a:ext cx="121444" cy="330993"/>
          </a:xfrm>
          <a:prstGeom prst="straightConnector1">
            <a:avLst/>
          </a:prstGeom>
          <a:ln w="15875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接箭头连接符 345">
            <a:extLst>
              <a:ext uri="{FF2B5EF4-FFF2-40B4-BE49-F238E27FC236}">
                <a16:creationId xmlns:a16="http://schemas.microsoft.com/office/drawing/2014/main" id="{8FD08188-523D-56EB-FE9E-3FDE345960C4}"/>
              </a:ext>
            </a:extLst>
          </p:cNvPr>
          <p:cNvCxnSpPr>
            <a:endCxn id="158" idx="3"/>
          </p:cNvCxnSpPr>
          <p:nvPr/>
        </p:nvCxnSpPr>
        <p:spPr>
          <a:xfrm flipH="1" flipV="1">
            <a:off x="5918869" y="1555634"/>
            <a:ext cx="423862" cy="578644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300AA80C-F3D4-EC66-9FF7-21085F96D737}"/>
              </a:ext>
            </a:extLst>
          </p:cNvPr>
          <p:cNvSpPr txBox="1"/>
          <p:nvPr/>
        </p:nvSpPr>
        <p:spPr>
          <a:xfrm>
            <a:off x="5589235" y="1489955"/>
            <a:ext cx="345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2h</a:t>
            </a:r>
            <a:endParaRPr lang="zh-CN" altLang="en-US" sz="1200" b="1" i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5" name="椭圆 244">
            <a:extLst>
              <a:ext uri="{FF2B5EF4-FFF2-40B4-BE49-F238E27FC236}">
                <a16:creationId xmlns:a16="http://schemas.microsoft.com/office/drawing/2014/main" id="{5613236C-FB42-0A3E-B6A3-D44EF8136E50}"/>
              </a:ext>
            </a:extLst>
          </p:cNvPr>
          <p:cNvSpPr/>
          <p:nvPr/>
        </p:nvSpPr>
        <p:spPr>
          <a:xfrm>
            <a:off x="5419981" y="1562688"/>
            <a:ext cx="100800" cy="101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95ECC360-9E7E-92CF-9180-1E609DB2A07B}"/>
              </a:ext>
            </a:extLst>
          </p:cNvPr>
          <p:cNvSpPr txBox="1"/>
          <p:nvPr/>
        </p:nvSpPr>
        <p:spPr>
          <a:xfrm>
            <a:off x="5385488" y="1336142"/>
            <a:ext cx="28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1200" b="1" i="1" baseline="-25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D6035ED-9886-7B22-83BC-4CE7B9D27B01}"/>
              </a:ext>
            </a:extLst>
          </p:cNvPr>
          <p:cNvSpPr txBox="1"/>
          <p:nvPr/>
        </p:nvSpPr>
        <p:spPr>
          <a:xfrm>
            <a:off x="4264985" y="1564382"/>
            <a:ext cx="345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2h</a:t>
            </a:r>
            <a:endParaRPr lang="zh-CN" altLang="en-US" sz="1200" b="1" i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9214A975-961A-86BE-F945-B0FF6DC9952D}"/>
              </a:ext>
            </a:extLst>
          </p:cNvPr>
          <p:cNvSpPr txBox="1"/>
          <p:nvPr/>
        </p:nvSpPr>
        <p:spPr>
          <a:xfrm>
            <a:off x="4530092" y="1431314"/>
            <a:ext cx="2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sz="1200" b="1" i="1" baseline="-25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7" name="文本框 346">
                <a:extLst>
                  <a:ext uri="{FF2B5EF4-FFF2-40B4-BE49-F238E27FC236}">
                    <a16:creationId xmlns:a16="http://schemas.microsoft.com/office/drawing/2014/main" id="{2D096BDD-D0E7-89A2-6FE6-76978E347A03}"/>
                  </a:ext>
                </a:extLst>
              </p:cNvPr>
              <p:cNvSpPr txBox="1"/>
              <p:nvPr/>
            </p:nvSpPr>
            <p:spPr>
              <a:xfrm>
                <a:off x="1958510" y="1645970"/>
                <a:ext cx="504824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b="1" baseline="-25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47" name="文本框 346">
                <a:extLst>
                  <a:ext uri="{FF2B5EF4-FFF2-40B4-BE49-F238E27FC236}">
                    <a16:creationId xmlns:a16="http://schemas.microsoft.com/office/drawing/2014/main" id="{2D096BDD-D0E7-89A2-6FE6-76978E34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510" y="1645970"/>
                <a:ext cx="504824" cy="362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0" name="文本框 779">
                <a:extLst>
                  <a:ext uri="{FF2B5EF4-FFF2-40B4-BE49-F238E27FC236}">
                    <a16:creationId xmlns:a16="http://schemas.microsoft.com/office/drawing/2014/main" id="{D26A64CF-11A9-F3B6-BEC5-4D980074BD02}"/>
                  </a:ext>
                </a:extLst>
              </p:cNvPr>
              <p:cNvSpPr txBox="1"/>
              <p:nvPr/>
            </p:nvSpPr>
            <p:spPr>
              <a:xfrm>
                <a:off x="1402287" y="1078750"/>
                <a:ext cx="504824" cy="375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b="1" baseline="-25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80" name="文本框 779">
                <a:extLst>
                  <a:ext uri="{FF2B5EF4-FFF2-40B4-BE49-F238E27FC236}">
                    <a16:creationId xmlns:a16="http://schemas.microsoft.com/office/drawing/2014/main" id="{D26A64CF-11A9-F3B6-BEC5-4D980074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287" y="1078750"/>
                <a:ext cx="504824" cy="375424"/>
              </a:xfrm>
              <a:prstGeom prst="rect">
                <a:avLst/>
              </a:prstGeom>
              <a:blipFill>
                <a:blip r:embed="rId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椭圆 137">
            <a:extLst>
              <a:ext uri="{FF2B5EF4-FFF2-40B4-BE49-F238E27FC236}">
                <a16:creationId xmlns:a16="http://schemas.microsoft.com/office/drawing/2014/main" id="{CFE9C0D6-B993-D576-F0C0-892FAB57147F}"/>
              </a:ext>
            </a:extLst>
          </p:cNvPr>
          <p:cNvSpPr/>
          <p:nvPr/>
        </p:nvSpPr>
        <p:spPr>
          <a:xfrm>
            <a:off x="4207549" y="1230262"/>
            <a:ext cx="755650" cy="72262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cxnSp>
        <p:nvCxnSpPr>
          <p:cNvPr id="785" name="直接箭头连接符 784">
            <a:extLst>
              <a:ext uri="{FF2B5EF4-FFF2-40B4-BE49-F238E27FC236}">
                <a16:creationId xmlns:a16="http://schemas.microsoft.com/office/drawing/2014/main" id="{04A78CC8-BA03-83D3-078B-4BB56EDD24AE}"/>
              </a:ext>
            </a:extLst>
          </p:cNvPr>
          <p:cNvCxnSpPr>
            <a:endCxn id="135" idx="6"/>
          </p:cNvCxnSpPr>
          <p:nvPr/>
        </p:nvCxnSpPr>
        <p:spPr>
          <a:xfrm flipH="1">
            <a:off x="5102402" y="678525"/>
            <a:ext cx="1290637" cy="31908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1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矩形 822">
            <a:extLst>
              <a:ext uri="{FF2B5EF4-FFF2-40B4-BE49-F238E27FC236}">
                <a16:creationId xmlns:a16="http://schemas.microsoft.com/office/drawing/2014/main" id="{C04E7649-7D63-5D5C-60DA-0BBEB4254020}"/>
              </a:ext>
            </a:extLst>
          </p:cNvPr>
          <p:cNvSpPr/>
          <p:nvPr/>
        </p:nvSpPr>
        <p:spPr>
          <a:xfrm>
            <a:off x="2393274" y="2808350"/>
            <a:ext cx="1058117" cy="215602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824" name="矩形 823">
            <a:extLst>
              <a:ext uri="{FF2B5EF4-FFF2-40B4-BE49-F238E27FC236}">
                <a16:creationId xmlns:a16="http://schemas.microsoft.com/office/drawing/2014/main" id="{6D2FD8FD-4FDF-31B8-C11C-74542B042913}"/>
              </a:ext>
            </a:extLst>
          </p:cNvPr>
          <p:cNvSpPr/>
          <p:nvPr/>
        </p:nvSpPr>
        <p:spPr>
          <a:xfrm>
            <a:off x="1291391" y="2808354"/>
            <a:ext cx="1079270" cy="2156025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 b="1" dirty="0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825" name="直接连接符 824">
            <a:extLst>
              <a:ext uri="{FF2B5EF4-FFF2-40B4-BE49-F238E27FC236}">
                <a16:creationId xmlns:a16="http://schemas.microsoft.com/office/drawing/2014/main" id="{A3EC8F44-A88A-9B32-E91F-B23C6E5E35CD}"/>
              </a:ext>
            </a:extLst>
          </p:cNvPr>
          <p:cNvCxnSpPr>
            <a:cxnSpLocks/>
          </p:cNvCxnSpPr>
          <p:nvPr/>
        </p:nvCxnSpPr>
        <p:spPr>
          <a:xfrm flipV="1">
            <a:off x="1291392" y="3836286"/>
            <a:ext cx="216000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直接连接符 825">
            <a:extLst>
              <a:ext uri="{FF2B5EF4-FFF2-40B4-BE49-F238E27FC236}">
                <a16:creationId xmlns:a16="http://schemas.microsoft.com/office/drawing/2014/main" id="{EBF3968A-0704-8008-2F85-D8D321E3CC6C}"/>
              </a:ext>
            </a:extLst>
          </p:cNvPr>
          <p:cNvCxnSpPr>
            <a:cxnSpLocks/>
          </p:cNvCxnSpPr>
          <p:nvPr/>
        </p:nvCxnSpPr>
        <p:spPr>
          <a:xfrm>
            <a:off x="2381037" y="2804380"/>
            <a:ext cx="0" cy="21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7" name="文本框 826">
                <a:extLst>
                  <a:ext uri="{FF2B5EF4-FFF2-40B4-BE49-F238E27FC236}">
                    <a16:creationId xmlns:a16="http://schemas.microsoft.com/office/drawing/2014/main" id="{D72A494D-89D0-8EC1-B447-821797AEB656}"/>
                  </a:ext>
                </a:extLst>
              </p:cNvPr>
              <p:cNvSpPr txBox="1"/>
              <p:nvPr/>
            </p:nvSpPr>
            <p:spPr>
              <a:xfrm>
                <a:off x="1969095" y="3868341"/>
                <a:ext cx="5063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zh-CN" altLang="en-US" sz="1200" b="1" dirty="0">
                    <a:solidFill>
                      <a:srgbClr val="C00000"/>
                    </a:solidFill>
                  </a:rPr>
                  <a:t>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altLang="zh-CN" sz="1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sz="1200" b="1" dirty="0"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7" name="文本框 826">
                <a:extLst>
                  <a:ext uri="{FF2B5EF4-FFF2-40B4-BE49-F238E27FC236}">
                    <a16:creationId xmlns:a16="http://schemas.microsoft.com/office/drawing/2014/main" id="{D72A494D-89D0-8EC1-B447-821797AEB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95" y="3868341"/>
                <a:ext cx="506330" cy="276999"/>
              </a:xfrm>
              <a:prstGeom prst="rect">
                <a:avLst/>
              </a:prstGeom>
              <a:blipFill>
                <a:blip r:embed="rId2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8" name="椭圆 827">
            <a:extLst>
              <a:ext uri="{FF2B5EF4-FFF2-40B4-BE49-F238E27FC236}">
                <a16:creationId xmlns:a16="http://schemas.microsoft.com/office/drawing/2014/main" id="{66BA5981-A12A-B561-5227-A98CD74162C0}"/>
              </a:ext>
            </a:extLst>
          </p:cNvPr>
          <p:cNvSpPr/>
          <p:nvPr/>
        </p:nvSpPr>
        <p:spPr>
          <a:xfrm>
            <a:off x="2286842" y="3752470"/>
            <a:ext cx="167639" cy="167632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9" name="文本框 828">
                <a:extLst>
                  <a:ext uri="{FF2B5EF4-FFF2-40B4-BE49-F238E27FC236}">
                    <a16:creationId xmlns:a16="http://schemas.microsoft.com/office/drawing/2014/main" id="{4014D46F-92F9-EE4E-0AB9-E4F483E60BF3}"/>
                  </a:ext>
                </a:extLst>
              </p:cNvPr>
              <p:cNvSpPr txBox="1"/>
              <p:nvPr/>
            </p:nvSpPr>
            <p:spPr>
              <a:xfrm>
                <a:off x="1295167" y="3194370"/>
                <a:ext cx="309048" cy="294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1200" b="1" dirty="0"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9" name="文本框 828">
                <a:extLst>
                  <a:ext uri="{FF2B5EF4-FFF2-40B4-BE49-F238E27FC236}">
                    <a16:creationId xmlns:a16="http://schemas.microsoft.com/office/drawing/2014/main" id="{4014D46F-92F9-EE4E-0AB9-E4F483E60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67" y="3194370"/>
                <a:ext cx="309048" cy="294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0" name="文本框 829">
            <a:extLst>
              <a:ext uri="{FF2B5EF4-FFF2-40B4-BE49-F238E27FC236}">
                <a16:creationId xmlns:a16="http://schemas.microsoft.com/office/drawing/2014/main" id="{B6D90D54-E80F-E88B-CB02-9770F352CC42}"/>
              </a:ext>
            </a:extLst>
          </p:cNvPr>
          <p:cNvSpPr txBox="1"/>
          <p:nvPr/>
        </p:nvSpPr>
        <p:spPr>
          <a:xfrm>
            <a:off x="2992946" y="4687376"/>
            <a:ext cx="49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液相</a:t>
            </a:r>
          </a:p>
        </p:txBody>
      </p:sp>
      <p:sp>
        <p:nvSpPr>
          <p:cNvPr id="832" name="文本框 831">
            <a:extLst>
              <a:ext uri="{FF2B5EF4-FFF2-40B4-BE49-F238E27FC236}">
                <a16:creationId xmlns:a16="http://schemas.microsoft.com/office/drawing/2014/main" id="{FF059A8E-932A-36D6-A1EA-71C9C7D5217F}"/>
              </a:ext>
            </a:extLst>
          </p:cNvPr>
          <p:cNvSpPr txBox="1"/>
          <p:nvPr/>
        </p:nvSpPr>
        <p:spPr>
          <a:xfrm>
            <a:off x="1207309" y="3892175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C0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①</a:t>
            </a:r>
            <a:endParaRPr lang="en-US" altLang="zh-CN" sz="1200" b="1" dirty="0">
              <a:solidFill>
                <a:srgbClr val="C00000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法向</a:t>
            </a:r>
            <a:r>
              <a:rPr lang="en-US" altLang="zh-CN" sz="1200" b="1" i="1" dirty="0"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n</a:t>
            </a:r>
            <a:endParaRPr lang="zh-CN" altLang="en-US" sz="1200" b="1" i="1" dirty="0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3" name="文本框 832">
                <a:extLst>
                  <a:ext uri="{FF2B5EF4-FFF2-40B4-BE49-F238E27FC236}">
                    <a16:creationId xmlns:a16="http://schemas.microsoft.com/office/drawing/2014/main" id="{0824A9BB-397B-7932-A295-960297EF8A82}"/>
                  </a:ext>
                </a:extLst>
              </p:cNvPr>
              <p:cNvSpPr txBox="1"/>
              <p:nvPr/>
            </p:nvSpPr>
            <p:spPr>
              <a:xfrm>
                <a:off x="1773253" y="3132070"/>
                <a:ext cx="433706" cy="20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zh-CN" altLang="en-US" sz="1200" b="1" dirty="0">
                    <a:solidFill>
                      <a:srgbClr val="C00000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</a:rPr>
                  <a:t>②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  <m:sup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b="1" dirty="0"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33" name="文本框 832">
                <a:extLst>
                  <a:ext uri="{FF2B5EF4-FFF2-40B4-BE49-F238E27FC236}">
                    <a16:creationId xmlns:a16="http://schemas.microsoft.com/office/drawing/2014/main" id="{0824A9BB-397B-7932-A295-960297EF8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53" y="3132070"/>
                <a:ext cx="433706" cy="202235"/>
              </a:xfrm>
              <a:prstGeom prst="rect">
                <a:avLst/>
              </a:prstGeom>
              <a:blipFill>
                <a:blip r:embed="rId4"/>
                <a:stretch>
                  <a:fillRect l="-22535" t="-21212" r="-5634" b="-39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4" name="文本框 833">
                <a:extLst>
                  <a:ext uri="{FF2B5EF4-FFF2-40B4-BE49-F238E27FC236}">
                    <a16:creationId xmlns:a16="http://schemas.microsoft.com/office/drawing/2014/main" id="{68DCD4F6-D4C6-9603-A341-250A6EF9849D}"/>
                  </a:ext>
                </a:extLst>
              </p:cNvPr>
              <p:cNvSpPr txBox="1"/>
              <p:nvPr/>
            </p:nvSpPr>
            <p:spPr>
              <a:xfrm>
                <a:off x="2720074" y="3202492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acc>
                    </m:oMath>
                  </m:oMathPara>
                </a14:m>
                <a:endParaRPr lang="en-US" altLang="zh-CN" sz="1200" b="1" i="1" dirty="0"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𝜟</m:t>
                      </m:r>
                      <m:r>
                        <a:rPr lang="en-US" altLang="zh-CN" sz="1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zh-CN" altLang="en-US" sz="1200" b="1" dirty="0">
                  <a:solidFill>
                    <a:srgbClr val="C00000"/>
                  </a:solidFill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34" name="文本框 833">
                <a:extLst>
                  <a:ext uri="{FF2B5EF4-FFF2-40B4-BE49-F238E27FC236}">
                    <a16:creationId xmlns:a16="http://schemas.microsoft.com/office/drawing/2014/main" id="{68DCD4F6-D4C6-9603-A341-250A6EF98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74" y="3202492"/>
                <a:ext cx="246862" cy="369332"/>
              </a:xfrm>
              <a:prstGeom prst="rect">
                <a:avLst/>
              </a:prstGeom>
              <a:blipFill>
                <a:blip r:embed="rId5"/>
                <a:stretch>
                  <a:fillRect l="-12195" t="-1639" r="-12195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5" name="矩形 834">
                <a:extLst>
                  <a:ext uri="{FF2B5EF4-FFF2-40B4-BE49-F238E27FC236}">
                    <a16:creationId xmlns:a16="http://schemas.microsoft.com/office/drawing/2014/main" id="{85155972-5922-9835-FB67-B013C3C9553C}"/>
                  </a:ext>
                </a:extLst>
              </p:cNvPr>
              <p:cNvSpPr/>
              <p:nvPr/>
            </p:nvSpPr>
            <p:spPr>
              <a:xfrm>
                <a:off x="4383781" y="2798575"/>
                <a:ext cx="2172697" cy="4180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①界面几何与邻域信息</a:t>
                </a:r>
                <a:endParaRPr lang="en-US" altLang="zh-CN" sz="1200" dirty="0">
                  <a:solidFill>
                    <a:schemeClr val="tx1"/>
                  </a:solidFill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000" b="1" dirty="0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输出</a:t>
                </a:r>
                <a:r>
                  <a:rPr lang="en-US" altLang="zh-CN" sz="1000" b="1" dirty="0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000" b="1" dirty="0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,∆</m:t>
                        </m:r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𝒆𝒇𝒇</m:t>
                        </m:r>
                      </m:sub>
                    </m:sSub>
                  </m:oMath>
                </a14:m>
                <a:r>
                  <a:rPr lang="en-US" altLang="zh-CN" sz="800" dirty="0">
                    <a:solidFill>
                      <a:schemeClr val="tx1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​</a:t>
                </a:r>
                <a:endParaRPr lang="zh-CN" altLang="en-US" sz="800" dirty="0">
                  <a:solidFill>
                    <a:schemeClr val="tx1"/>
                  </a:solidFill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35" name="矩形 834">
                <a:extLst>
                  <a:ext uri="{FF2B5EF4-FFF2-40B4-BE49-F238E27FC236}">
                    <a16:creationId xmlns:a16="http://schemas.microsoft.com/office/drawing/2014/main" id="{85155972-5922-9835-FB67-B013C3C95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781" y="2798575"/>
                <a:ext cx="2172697" cy="418032"/>
              </a:xfrm>
              <a:prstGeom prst="rect">
                <a:avLst/>
              </a:prstGeom>
              <a:blipFill>
                <a:blip r:embed="rId6"/>
                <a:stretch>
                  <a:fillRect t="-1408" b="-7042"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6" name="矩形 835">
                <a:extLst>
                  <a:ext uri="{FF2B5EF4-FFF2-40B4-BE49-F238E27FC236}">
                    <a16:creationId xmlns:a16="http://schemas.microsoft.com/office/drawing/2014/main" id="{DBE001C2-1A23-91FD-49F0-19DE124A6E1F}"/>
                  </a:ext>
                </a:extLst>
              </p:cNvPr>
              <p:cNvSpPr/>
              <p:nvPr/>
            </p:nvSpPr>
            <p:spPr>
              <a:xfrm>
                <a:off x="4383781" y="3441854"/>
                <a:ext cx="2172697" cy="4217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②热接触态构造与评估</a:t>
                </a:r>
                <a:endParaRPr lang="en-US" altLang="zh-CN" sz="1200" dirty="0">
                  <a:solidFill>
                    <a:schemeClr val="tx1"/>
                  </a:solidFill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000" b="1" dirty="0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输出</a:t>
                </a:r>
                <a:r>
                  <a:rPr lang="en-US" altLang="zh-CN" sz="1000" b="1" dirty="0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000" b="1" dirty="0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  <m:sup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  <m:sup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sz="1000" dirty="0">
                  <a:solidFill>
                    <a:schemeClr val="tx1"/>
                  </a:solidFill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36" name="矩形 835">
                <a:extLst>
                  <a:ext uri="{FF2B5EF4-FFF2-40B4-BE49-F238E27FC236}">
                    <a16:creationId xmlns:a16="http://schemas.microsoft.com/office/drawing/2014/main" id="{DBE001C2-1A23-91FD-49F0-19DE124A6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781" y="3441854"/>
                <a:ext cx="2172697" cy="421700"/>
              </a:xfrm>
              <a:prstGeom prst="rect">
                <a:avLst/>
              </a:prstGeom>
              <a:blipFill>
                <a:blip r:embed="rId7"/>
                <a:stretch>
                  <a:fillRect t="-1408" b="-7042"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7" name="矩形 836">
                <a:extLst>
                  <a:ext uri="{FF2B5EF4-FFF2-40B4-BE49-F238E27FC236}">
                    <a16:creationId xmlns:a16="http://schemas.microsoft.com/office/drawing/2014/main" id="{30960C95-772D-78BF-7D29-410CD5DC12CF}"/>
                  </a:ext>
                </a:extLst>
              </p:cNvPr>
              <p:cNvSpPr/>
              <p:nvPr/>
            </p:nvSpPr>
            <p:spPr>
              <a:xfrm>
                <a:off x="4383781" y="4088801"/>
                <a:ext cx="2172697" cy="4265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③成对更新质量与潜热</a:t>
                </a:r>
                <a:endParaRPr lang="en-US" altLang="zh-CN" sz="1200" dirty="0">
                  <a:solidFill>
                    <a:schemeClr val="tx1"/>
                  </a:solidFill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000" b="1" dirty="0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输出</a:t>
                </a:r>
                <a:r>
                  <a:rPr lang="en-US" altLang="zh-CN" sz="1000" b="1" dirty="0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000" b="1" dirty="0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lang="zh-CN" altLang="en-US" sz="1000" b="1" dirty="0">
                  <a:solidFill>
                    <a:schemeClr val="tx1"/>
                  </a:solidFill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37" name="矩形 836">
                <a:extLst>
                  <a:ext uri="{FF2B5EF4-FFF2-40B4-BE49-F238E27FC236}">
                    <a16:creationId xmlns:a16="http://schemas.microsoft.com/office/drawing/2014/main" id="{30960C95-772D-78BF-7D29-410CD5DC1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781" y="4088801"/>
                <a:ext cx="2172697" cy="426505"/>
              </a:xfrm>
              <a:prstGeom prst="rect">
                <a:avLst/>
              </a:prstGeom>
              <a:blipFill>
                <a:blip r:embed="rId8"/>
                <a:stretch>
                  <a:fillRect t="-1389" b="-5556"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8" name="矩形 837">
            <a:extLst>
              <a:ext uri="{FF2B5EF4-FFF2-40B4-BE49-F238E27FC236}">
                <a16:creationId xmlns:a16="http://schemas.microsoft.com/office/drawing/2014/main" id="{310B60D3-9DAD-4B96-CE93-76A07A6E9B69}"/>
              </a:ext>
            </a:extLst>
          </p:cNvPr>
          <p:cNvSpPr/>
          <p:nvPr/>
        </p:nvSpPr>
        <p:spPr>
          <a:xfrm>
            <a:off x="4383781" y="4740554"/>
            <a:ext cx="2172696" cy="2341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④体积变化进入压力约束</a:t>
            </a:r>
          </a:p>
        </p:txBody>
      </p:sp>
      <p:sp>
        <p:nvSpPr>
          <p:cNvPr id="842" name="文本框 841">
            <a:extLst>
              <a:ext uri="{FF2B5EF4-FFF2-40B4-BE49-F238E27FC236}">
                <a16:creationId xmlns:a16="http://schemas.microsoft.com/office/drawing/2014/main" id="{9C2DCE68-6A1E-8DBE-1EE0-763C0CFA4456}"/>
              </a:ext>
            </a:extLst>
          </p:cNvPr>
          <p:cNvSpPr txBox="1"/>
          <p:nvPr/>
        </p:nvSpPr>
        <p:spPr>
          <a:xfrm>
            <a:off x="2730599" y="2988619"/>
            <a:ext cx="230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C0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③</a:t>
            </a:r>
            <a:endParaRPr lang="en-US" altLang="zh-CN" sz="1200" b="1" dirty="0">
              <a:solidFill>
                <a:srgbClr val="C00000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844" name="文本框 843">
            <a:extLst>
              <a:ext uri="{FF2B5EF4-FFF2-40B4-BE49-F238E27FC236}">
                <a16:creationId xmlns:a16="http://schemas.microsoft.com/office/drawing/2014/main" id="{18DB4BF1-4CF1-BAAF-E446-4062AC3274CD}"/>
              </a:ext>
            </a:extLst>
          </p:cNvPr>
          <p:cNvSpPr txBox="1"/>
          <p:nvPr/>
        </p:nvSpPr>
        <p:spPr>
          <a:xfrm>
            <a:off x="1282107" y="2810755"/>
            <a:ext cx="49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气相</a:t>
            </a:r>
          </a:p>
        </p:txBody>
      </p:sp>
      <p:cxnSp>
        <p:nvCxnSpPr>
          <p:cNvPr id="845" name="直接连接符 844">
            <a:extLst>
              <a:ext uri="{FF2B5EF4-FFF2-40B4-BE49-F238E27FC236}">
                <a16:creationId xmlns:a16="http://schemas.microsoft.com/office/drawing/2014/main" id="{65E2F728-C218-9860-87EE-1C806AE90396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1769460" y="3357060"/>
            <a:ext cx="6198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6" name="文本框 845">
                <a:extLst>
                  <a:ext uri="{FF2B5EF4-FFF2-40B4-BE49-F238E27FC236}">
                    <a16:creationId xmlns:a16="http://schemas.microsoft.com/office/drawing/2014/main" id="{F4DE0A84-D3AB-CD63-32A0-E116DCA3C4EC}"/>
                  </a:ext>
                </a:extLst>
              </p:cNvPr>
              <p:cNvSpPr txBox="1"/>
              <p:nvPr/>
            </p:nvSpPr>
            <p:spPr>
              <a:xfrm>
                <a:off x="2992946" y="4128263"/>
                <a:ext cx="2595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zh-CN" altLang="en-US" sz="1200" b="1" i="1" dirty="0">
                  <a:solidFill>
                    <a:srgbClr val="C00000"/>
                  </a:solidFill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6" name="文本框 845">
                <a:extLst>
                  <a:ext uri="{FF2B5EF4-FFF2-40B4-BE49-F238E27FC236}">
                    <a16:creationId xmlns:a16="http://schemas.microsoft.com/office/drawing/2014/main" id="{F4DE0A84-D3AB-CD63-32A0-E116DCA3C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46" y="4128263"/>
                <a:ext cx="259506" cy="276999"/>
              </a:xfrm>
              <a:prstGeom prst="rect">
                <a:avLst/>
              </a:prstGeom>
              <a:blipFill>
                <a:blip r:embed="rId9"/>
                <a:stretch>
                  <a:fillRect r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7" name="文本框 846">
                <a:extLst>
                  <a:ext uri="{FF2B5EF4-FFF2-40B4-BE49-F238E27FC236}">
                    <a16:creationId xmlns:a16="http://schemas.microsoft.com/office/drawing/2014/main" id="{9E582382-FEA1-3B51-5DE9-A17EF7A7AE07}"/>
                  </a:ext>
                </a:extLst>
              </p:cNvPr>
              <p:cNvSpPr txBox="1"/>
              <p:nvPr/>
            </p:nvSpPr>
            <p:spPr>
              <a:xfrm>
                <a:off x="1852251" y="3375799"/>
                <a:ext cx="315792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1200" b="1" dirty="0"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7" name="文本框 846">
                <a:extLst>
                  <a:ext uri="{FF2B5EF4-FFF2-40B4-BE49-F238E27FC236}">
                    <a16:creationId xmlns:a16="http://schemas.microsoft.com/office/drawing/2014/main" id="{9E582382-FEA1-3B51-5DE9-A17EF7A7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51" y="3375799"/>
                <a:ext cx="315792" cy="202235"/>
              </a:xfrm>
              <a:prstGeom prst="rect">
                <a:avLst/>
              </a:prstGeom>
              <a:blipFill>
                <a:blip r:embed="rId10"/>
                <a:stretch>
                  <a:fillRect l="-9615" r="-3846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8" name="文本框 847">
                <a:extLst>
                  <a:ext uri="{FF2B5EF4-FFF2-40B4-BE49-F238E27FC236}">
                    <a16:creationId xmlns:a16="http://schemas.microsoft.com/office/drawing/2014/main" id="{C2181692-4378-6E8E-2149-16E5B224C9F9}"/>
                  </a:ext>
                </a:extLst>
              </p:cNvPr>
              <p:cNvSpPr txBox="1"/>
              <p:nvPr/>
            </p:nvSpPr>
            <p:spPr>
              <a:xfrm>
                <a:off x="2498216" y="4277264"/>
                <a:ext cx="2821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zh-CN" altLang="en-US" sz="1200" b="1" dirty="0"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8" name="文本框 847">
                <a:extLst>
                  <a:ext uri="{FF2B5EF4-FFF2-40B4-BE49-F238E27FC236}">
                    <a16:creationId xmlns:a16="http://schemas.microsoft.com/office/drawing/2014/main" id="{C2181692-4378-6E8E-2149-16E5B224C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216" y="4277264"/>
                <a:ext cx="282129" cy="184666"/>
              </a:xfrm>
              <a:prstGeom prst="rect">
                <a:avLst/>
              </a:prstGeom>
              <a:blipFill>
                <a:blip r:embed="rId11"/>
                <a:stretch>
                  <a:fillRect l="-10870" r="-652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0" name="直接箭头连接符 849">
            <a:extLst>
              <a:ext uri="{FF2B5EF4-FFF2-40B4-BE49-F238E27FC236}">
                <a16:creationId xmlns:a16="http://schemas.microsoft.com/office/drawing/2014/main" id="{700E26B5-7239-8315-5CA8-EB6AF14F0E49}"/>
              </a:ext>
            </a:extLst>
          </p:cNvPr>
          <p:cNvCxnSpPr>
            <a:cxnSpLocks/>
            <a:stCxn id="835" idx="2"/>
            <a:endCxn id="836" idx="0"/>
          </p:cNvCxnSpPr>
          <p:nvPr/>
        </p:nvCxnSpPr>
        <p:spPr>
          <a:xfrm>
            <a:off x="5470130" y="3216607"/>
            <a:ext cx="0" cy="22524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接箭头连接符 850">
            <a:extLst>
              <a:ext uri="{FF2B5EF4-FFF2-40B4-BE49-F238E27FC236}">
                <a16:creationId xmlns:a16="http://schemas.microsoft.com/office/drawing/2014/main" id="{2B787F6C-3425-6338-6B50-EB9797A8BF95}"/>
              </a:ext>
            </a:extLst>
          </p:cNvPr>
          <p:cNvCxnSpPr>
            <a:cxnSpLocks/>
            <a:stCxn id="836" idx="2"/>
          </p:cNvCxnSpPr>
          <p:nvPr/>
        </p:nvCxnSpPr>
        <p:spPr>
          <a:xfrm flipH="1">
            <a:off x="5470129" y="3863554"/>
            <a:ext cx="1" cy="230043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直接箭头连接符 851">
            <a:extLst>
              <a:ext uri="{FF2B5EF4-FFF2-40B4-BE49-F238E27FC236}">
                <a16:creationId xmlns:a16="http://schemas.microsoft.com/office/drawing/2014/main" id="{4720484B-1BE1-97BD-DB44-32A6A7F11953}"/>
              </a:ext>
            </a:extLst>
          </p:cNvPr>
          <p:cNvCxnSpPr>
            <a:cxnSpLocks/>
            <a:stCxn id="837" idx="2"/>
          </p:cNvCxnSpPr>
          <p:nvPr/>
        </p:nvCxnSpPr>
        <p:spPr>
          <a:xfrm flipH="1">
            <a:off x="5470129" y="4515306"/>
            <a:ext cx="1" cy="22524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3" name="矩形 852">
            <a:extLst>
              <a:ext uri="{FF2B5EF4-FFF2-40B4-BE49-F238E27FC236}">
                <a16:creationId xmlns:a16="http://schemas.microsoft.com/office/drawing/2014/main" id="{1E37305A-21E8-5313-9A4C-705032F0F1C4}"/>
              </a:ext>
            </a:extLst>
          </p:cNvPr>
          <p:cNvSpPr/>
          <p:nvPr/>
        </p:nvSpPr>
        <p:spPr>
          <a:xfrm>
            <a:off x="4520844" y="3257099"/>
            <a:ext cx="840670" cy="152442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邻域质量判定</a:t>
            </a:r>
          </a:p>
        </p:txBody>
      </p:sp>
      <p:sp>
        <p:nvSpPr>
          <p:cNvPr id="854" name="矩形 853">
            <a:extLst>
              <a:ext uri="{FF2B5EF4-FFF2-40B4-BE49-F238E27FC236}">
                <a16:creationId xmlns:a16="http://schemas.microsoft.com/office/drawing/2014/main" id="{7FC1F0F0-A4F6-72E8-E382-D9365229B90C}"/>
              </a:ext>
            </a:extLst>
          </p:cNvPr>
          <p:cNvSpPr/>
          <p:nvPr/>
        </p:nvSpPr>
        <p:spPr>
          <a:xfrm>
            <a:off x="5620597" y="3250307"/>
            <a:ext cx="652609" cy="152442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启用修正</a:t>
            </a:r>
          </a:p>
        </p:txBody>
      </p:sp>
      <p:sp>
        <p:nvSpPr>
          <p:cNvPr id="855" name="文本框 854">
            <a:extLst>
              <a:ext uri="{FF2B5EF4-FFF2-40B4-BE49-F238E27FC236}">
                <a16:creationId xmlns:a16="http://schemas.microsoft.com/office/drawing/2014/main" id="{1A81ADA1-2406-0BCD-DE7A-E938B6BFA054}"/>
              </a:ext>
            </a:extLst>
          </p:cNvPr>
          <p:cNvSpPr txBox="1"/>
          <p:nvPr/>
        </p:nvSpPr>
        <p:spPr>
          <a:xfrm>
            <a:off x="4520252" y="3916489"/>
            <a:ext cx="861346" cy="138250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864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饱和温度</a:t>
            </a:r>
            <a:r>
              <a:rPr lang="zh-CN" altLang="en-US" sz="800" dirty="0">
                <a:solidFill>
                  <a:schemeClr val="tx1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条件</a:t>
            </a:r>
          </a:p>
        </p:txBody>
      </p:sp>
      <p:sp>
        <p:nvSpPr>
          <p:cNvPr id="856" name="矩形 855">
            <a:extLst>
              <a:ext uri="{FF2B5EF4-FFF2-40B4-BE49-F238E27FC236}">
                <a16:creationId xmlns:a16="http://schemas.microsoft.com/office/drawing/2014/main" id="{F10ED9F5-F5C1-A0C5-D6FA-94724EEFA5B5}"/>
              </a:ext>
            </a:extLst>
          </p:cNvPr>
          <p:cNvSpPr/>
          <p:nvPr/>
        </p:nvSpPr>
        <p:spPr>
          <a:xfrm>
            <a:off x="5635406" y="3909393"/>
            <a:ext cx="652609" cy="152442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相变限制</a:t>
            </a:r>
          </a:p>
        </p:txBody>
      </p:sp>
      <p:sp>
        <p:nvSpPr>
          <p:cNvPr id="857" name="文本框 856">
            <a:extLst>
              <a:ext uri="{FF2B5EF4-FFF2-40B4-BE49-F238E27FC236}">
                <a16:creationId xmlns:a16="http://schemas.microsoft.com/office/drawing/2014/main" id="{5C514E30-60D4-1C87-8302-3441CABC75B6}"/>
              </a:ext>
            </a:extLst>
          </p:cNvPr>
          <p:cNvSpPr txBox="1"/>
          <p:nvPr/>
        </p:nvSpPr>
        <p:spPr>
          <a:xfrm>
            <a:off x="3530250" y="3357060"/>
            <a:ext cx="2939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C0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④</a:t>
            </a:r>
            <a:endParaRPr lang="en-US" altLang="zh-CN" sz="1100" b="1" dirty="0">
              <a:solidFill>
                <a:srgbClr val="C00000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  <a:p>
            <a:r>
              <a:rPr lang="zh-CN" altLang="en-US" sz="1100" b="1" dirty="0"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压力约束 </a:t>
            </a:r>
            <a:endParaRPr lang="en-US" altLang="zh-CN" sz="1100" b="1" dirty="0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  <a:p>
            <a:r>
              <a:rPr lang="zh-CN" altLang="en-US" sz="1100" b="1" dirty="0">
                <a:latin typeface="方正黑体_GBK" panose="03000509000000000000" pitchFamily="65" charset="-122"/>
                <a:ea typeface="方正黑体_GBK" panose="03000509000000000000" pitchFamily="65" charset="-122"/>
                <a:cs typeface="Times New Roman" panose="02020603050405020304" pitchFamily="18" charset="0"/>
              </a:rPr>
              <a:t>状态更新</a:t>
            </a:r>
          </a:p>
        </p:txBody>
      </p:sp>
      <p:cxnSp>
        <p:nvCxnSpPr>
          <p:cNvPr id="858" name="直接箭头连接符 857">
            <a:extLst>
              <a:ext uri="{FF2B5EF4-FFF2-40B4-BE49-F238E27FC236}">
                <a16:creationId xmlns:a16="http://schemas.microsoft.com/office/drawing/2014/main" id="{DBEF3EBC-AA3D-20F0-63D7-5CE2FA1FB227}"/>
              </a:ext>
            </a:extLst>
          </p:cNvPr>
          <p:cNvCxnSpPr>
            <a:cxnSpLocks/>
          </p:cNvCxnSpPr>
          <p:nvPr/>
        </p:nvCxnSpPr>
        <p:spPr>
          <a:xfrm>
            <a:off x="2987555" y="3476916"/>
            <a:ext cx="587201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67D8434-62B1-4509-2ADB-FDE7823D565D}"/>
              </a:ext>
            </a:extLst>
          </p:cNvPr>
          <p:cNvSpPr/>
          <p:nvPr/>
        </p:nvSpPr>
        <p:spPr>
          <a:xfrm>
            <a:off x="2272922" y="4422704"/>
            <a:ext cx="214840" cy="543493"/>
          </a:xfrm>
          <a:prstGeom prst="rect">
            <a:avLst/>
          </a:prstGeom>
          <a:solidFill>
            <a:srgbClr val="FFCCCC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</a:rPr>
              <a:t>相界面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18C064F-1630-A54A-E772-1D938A1B6FDE}"/>
              </a:ext>
            </a:extLst>
          </p:cNvPr>
          <p:cNvSpPr/>
          <p:nvPr/>
        </p:nvSpPr>
        <p:spPr>
          <a:xfrm>
            <a:off x="1601821" y="3273244"/>
            <a:ext cx="167639" cy="167632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824660-F126-8D88-3A11-BAD4123C830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370661" y="4276843"/>
            <a:ext cx="49048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969A979D-FEF4-11B9-A8D6-4765D3D07407}"/>
              </a:ext>
            </a:extLst>
          </p:cNvPr>
          <p:cNvSpPr/>
          <p:nvPr/>
        </p:nvSpPr>
        <p:spPr>
          <a:xfrm>
            <a:off x="2861146" y="4193027"/>
            <a:ext cx="167639" cy="167632"/>
          </a:xfrm>
          <a:prstGeom prst="ellipse">
            <a:avLst/>
          </a:prstGeom>
          <a:solidFill>
            <a:srgbClr val="FF99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84517862-5080-5A03-E0E3-728AAC25AA7C}"/>
                  </a:ext>
                </a:extLst>
              </p:cNvPr>
              <p:cNvSpPr txBox="1"/>
              <p:nvPr/>
            </p:nvSpPr>
            <p:spPr>
              <a:xfrm>
                <a:off x="2438568" y="4054739"/>
                <a:ext cx="515730" cy="199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zh-CN" altLang="en-US" sz="1200" b="1" dirty="0">
                    <a:solidFill>
                      <a:srgbClr val="C00000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</a:rPr>
                  <a:t>②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  <m:sup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b="1" dirty="0">
                  <a:latin typeface="方正黑体_GBK" panose="03000509000000000000" pitchFamily="65" charset="-122"/>
                  <a:ea typeface="方正黑体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84517862-5080-5A03-E0E3-728AAC25A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568" y="4054739"/>
                <a:ext cx="515730" cy="199542"/>
              </a:xfrm>
              <a:prstGeom prst="rect">
                <a:avLst/>
              </a:prstGeom>
              <a:blipFill>
                <a:blip r:embed="rId12"/>
                <a:stretch>
                  <a:fillRect l="-17647" t="-21212" b="-42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44B6D895-6BC6-7A77-026D-BFCBAE870B55}"/>
              </a:ext>
            </a:extLst>
          </p:cNvPr>
          <p:cNvCxnSpPr>
            <a:cxnSpLocks/>
            <a:stCxn id="833" idx="3"/>
            <a:endCxn id="139" idx="0"/>
          </p:cNvCxnSpPr>
          <p:nvPr/>
        </p:nvCxnSpPr>
        <p:spPr>
          <a:xfrm>
            <a:off x="2206959" y="3233188"/>
            <a:ext cx="489474" cy="821551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>
            <a:extLst>
              <a:ext uri="{FF2B5EF4-FFF2-40B4-BE49-F238E27FC236}">
                <a16:creationId xmlns:a16="http://schemas.microsoft.com/office/drawing/2014/main" id="{916A55B0-451B-A60D-AE3F-BA8957B290E1}"/>
              </a:ext>
            </a:extLst>
          </p:cNvPr>
          <p:cNvSpPr/>
          <p:nvPr/>
        </p:nvSpPr>
        <p:spPr>
          <a:xfrm>
            <a:off x="857939" y="2721558"/>
            <a:ext cx="6164471" cy="229312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</p:spTree>
    <p:extLst>
      <p:ext uri="{BB962C8B-B14F-4D97-AF65-F5344CB8AC3E}">
        <p14:creationId xmlns:p14="http://schemas.microsoft.com/office/powerpoint/2010/main" val="22887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矩形: 圆角 347">
            <a:extLst>
              <a:ext uri="{FF2B5EF4-FFF2-40B4-BE49-F238E27FC236}">
                <a16:creationId xmlns:a16="http://schemas.microsoft.com/office/drawing/2014/main" id="{2163CEED-A29D-BA51-2132-E9881A727C14}"/>
              </a:ext>
            </a:extLst>
          </p:cNvPr>
          <p:cNvSpPr/>
          <p:nvPr/>
        </p:nvSpPr>
        <p:spPr>
          <a:xfrm>
            <a:off x="1438392" y="3935421"/>
            <a:ext cx="2754303" cy="576155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49" name="矩形: 圆角 348">
            <a:extLst>
              <a:ext uri="{FF2B5EF4-FFF2-40B4-BE49-F238E27FC236}">
                <a16:creationId xmlns:a16="http://schemas.microsoft.com/office/drawing/2014/main" id="{ABE6FB72-02D7-1DC0-9624-9E9A9DF7C4F7}"/>
              </a:ext>
            </a:extLst>
          </p:cNvPr>
          <p:cNvSpPr/>
          <p:nvPr/>
        </p:nvSpPr>
        <p:spPr>
          <a:xfrm>
            <a:off x="1447971" y="4603060"/>
            <a:ext cx="2754303" cy="5089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50" name="矩形: 圆角 349">
            <a:extLst>
              <a:ext uri="{FF2B5EF4-FFF2-40B4-BE49-F238E27FC236}">
                <a16:creationId xmlns:a16="http://schemas.microsoft.com/office/drawing/2014/main" id="{C6F8625B-2DBA-6B7C-7EDF-037F037CF49F}"/>
              </a:ext>
            </a:extLst>
          </p:cNvPr>
          <p:cNvSpPr/>
          <p:nvPr/>
        </p:nvSpPr>
        <p:spPr>
          <a:xfrm>
            <a:off x="1452399" y="5195051"/>
            <a:ext cx="2754303" cy="504115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47" name="矩形: 圆角 346">
            <a:extLst>
              <a:ext uri="{FF2B5EF4-FFF2-40B4-BE49-F238E27FC236}">
                <a16:creationId xmlns:a16="http://schemas.microsoft.com/office/drawing/2014/main" id="{9DBDAD51-E083-748B-F779-27179BD7C44B}"/>
              </a:ext>
            </a:extLst>
          </p:cNvPr>
          <p:cNvSpPr/>
          <p:nvPr/>
        </p:nvSpPr>
        <p:spPr>
          <a:xfrm>
            <a:off x="1431925" y="3323750"/>
            <a:ext cx="2754303" cy="576155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33E0079-07B6-0EC7-E124-36FEEE899E63}"/>
              </a:ext>
            </a:extLst>
          </p:cNvPr>
          <p:cNvSpPr/>
          <p:nvPr/>
        </p:nvSpPr>
        <p:spPr>
          <a:xfrm>
            <a:off x="6210820" y="3108429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E4C94DF-5AE1-10BE-8820-10608077B023}"/>
              </a:ext>
            </a:extLst>
          </p:cNvPr>
          <p:cNvSpPr/>
          <p:nvPr/>
        </p:nvSpPr>
        <p:spPr>
          <a:xfrm>
            <a:off x="5994375" y="3277758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BBDE9C8-C1BF-BE6E-9A70-86F217DB8B67}"/>
              </a:ext>
            </a:extLst>
          </p:cNvPr>
          <p:cNvSpPr/>
          <p:nvPr/>
        </p:nvSpPr>
        <p:spPr>
          <a:xfrm>
            <a:off x="6088825" y="3540397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0EB7A94-2D4F-CBD6-D057-C5F8C21E10FA}"/>
              </a:ext>
            </a:extLst>
          </p:cNvPr>
          <p:cNvSpPr/>
          <p:nvPr/>
        </p:nvSpPr>
        <p:spPr>
          <a:xfrm>
            <a:off x="5994375" y="3772451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F59CD6F-E258-4D6B-E213-DEC885BEBE28}"/>
              </a:ext>
            </a:extLst>
          </p:cNvPr>
          <p:cNvSpPr/>
          <p:nvPr/>
        </p:nvSpPr>
        <p:spPr>
          <a:xfrm>
            <a:off x="5834243" y="3564718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B0331474-700A-1DAC-AC7D-A4C87C115EEC}"/>
              </a:ext>
            </a:extLst>
          </p:cNvPr>
          <p:cNvSpPr/>
          <p:nvPr/>
        </p:nvSpPr>
        <p:spPr>
          <a:xfrm>
            <a:off x="6172279" y="3994735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815B0162-5BE4-06CE-1970-96DBF3BD9D5F}"/>
              </a:ext>
            </a:extLst>
          </p:cNvPr>
          <p:cNvSpPr/>
          <p:nvPr/>
        </p:nvSpPr>
        <p:spPr>
          <a:xfrm>
            <a:off x="6258054" y="3354761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43D1ABB-8E29-8F00-3150-E95694024032}"/>
              </a:ext>
            </a:extLst>
          </p:cNvPr>
          <p:cNvSpPr/>
          <p:nvPr/>
        </p:nvSpPr>
        <p:spPr>
          <a:xfrm>
            <a:off x="6420211" y="326313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8EC867C-2C75-1ED6-13E0-9FFA7CF7C831}"/>
              </a:ext>
            </a:extLst>
          </p:cNvPr>
          <p:cNvSpPr/>
          <p:nvPr/>
        </p:nvSpPr>
        <p:spPr>
          <a:xfrm>
            <a:off x="6506794" y="310707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61025162-FA3E-01ED-F38B-C0BD75F6E9E5}"/>
              </a:ext>
            </a:extLst>
          </p:cNvPr>
          <p:cNvSpPr/>
          <p:nvPr/>
        </p:nvSpPr>
        <p:spPr>
          <a:xfrm>
            <a:off x="6554014" y="326353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425D0B65-2F6C-8404-AFA3-4666039236B7}"/>
              </a:ext>
            </a:extLst>
          </p:cNvPr>
          <p:cNvSpPr/>
          <p:nvPr/>
        </p:nvSpPr>
        <p:spPr>
          <a:xfrm>
            <a:off x="6650249" y="3410643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4EA1EB35-D237-BEBD-3997-8602DDCCEEE1}"/>
              </a:ext>
            </a:extLst>
          </p:cNvPr>
          <p:cNvSpPr/>
          <p:nvPr/>
        </p:nvSpPr>
        <p:spPr>
          <a:xfrm>
            <a:off x="6853711" y="376100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3B03F4C-EF4D-A502-6B2B-95A3C408E138}"/>
              </a:ext>
            </a:extLst>
          </p:cNvPr>
          <p:cNvSpPr/>
          <p:nvPr/>
        </p:nvSpPr>
        <p:spPr>
          <a:xfrm>
            <a:off x="6788550" y="321066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CD1C501-8C1B-93A6-7C60-7DC95283BA91}"/>
              </a:ext>
            </a:extLst>
          </p:cNvPr>
          <p:cNvSpPr/>
          <p:nvPr/>
        </p:nvSpPr>
        <p:spPr>
          <a:xfrm>
            <a:off x="6720766" y="3558063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BE5EC53-DD1B-607F-627B-D5374D03A23F}"/>
              </a:ext>
            </a:extLst>
          </p:cNvPr>
          <p:cNvSpPr/>
          <p:nvPr/>
        </p:nvSpPr>
        <p:spPr>
          <a:xfrm>
            <a:off x="6395091" y="403863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26FC8C5F-F309-5AA4-0C17-9B894918951E}"/>
              </a:ext>
            </a:extLst>
          </p:cNvPr>
          <p:cNvSpPr/>
          <p:nvPr/>
        </p:nvSpPr>
        <p:spPr>
          <a:xfrm>
            <a:off x="6649474" y="316458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56180BB0-436A-B853-B066-93D47913D6B6}"/>
              </a:ext>
            </a:extLst>
          </p:cNvPr>
          <p:cNvSpPr/>
          <p:nvPr/>
        </p:nvSpPr>
        <p:spPr>
          <a:xfrm>
            <a:off x="6487783" y="339999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B8C8699-0CB1-34A9-385E-8C87ABCB656C}"/>
              </a:ext>
            </a:extLst>
          </p:cNvPr>
          <p:cNvSpPr/>
          <p:nvPr/>
        </p:nvSpPr>
        <p:spPr>
          <a:xfrm>
            <a:off x="6609665" y="385379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5251344B-FE34-2BA6-FAA1-34C787B21EB0}"/>
              </a:ext>
            </a:extLst>
          </p:cNvPr>
          <p:cNvSpPr/>
          <p:nvPr/>
        </p:nvSpPr>
        <p:spPr>
          <a:xfrm>
            <a:off x="6615563" y="369979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F1A3015-802B-B7B6-8DE3-038EA6C1CC76}"/>
              </a:ext>
            </a:extLst>
          </p:cNvPr>
          <p:cNvSpPr/>
          <p:nvPr/>
        </p:nvSpPr>
        <p:spPr>
          <a:xfrm>
            <a:off x="6491188" y="380808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3CB7D0F-6BF0-8345-D3EA-990D31E5BC6F}"/>
              </a:ext>
            </a:extLst>
          </p:cNvPr>
          <p:cNvSpPr/>
          <p:nvPr/>
        </p:nvSpPr>
        <p:spPr>
          <a:xfrm>
            <a:off x="6411799" y="392178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7EB9CC4F-BABB-81F2-2327-02BF0C042477}"/>
              </a:ext>
            </a:extLst>
          </p:cNvPr>
          <p:cNvSpPr/>
          <p:nvPr/>
        </p:nvSpPr>
        <p:spPr>
          <a:xfrm>
            <a:off x="6622187" y="408518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64DE0BA-CE4D-FA63-ED9E-CF40E4791EFA}"/>
              </a:ext>
            </a:extLst>
          </p:cNvPr>
          <p:cNvSpPr/>
          <p:nvPr/>
        </p:nvSpPr>
        <p:spPr>
          <a:xfrm>
            <a:off x="6538409" y="399074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A5BEAB2-41B0-1966-406E-9F3CD0DE8559}"/>
              </a:ext>
            </a:extLst>
          </p:cNvPr>
          <p:cNvSpPr/>
          <p:nvPr/>
        </p:nvSpPr>
        <p:spPr>
          <a:xfrm>
            <a:off x="6689947" y="395669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90F2C0CA-0310-088A-A7A4-B6725070AE98}"/>
              </a:ext>
            </a:extLst>
          </p:cNvPr>
          <p:cNvSpPr/>
          <p:nvPr/>
        </p:nvSpPr>
        <p:spPr>
          <a:xfrm>
            <a:off x="6747801" y="408057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ABA0408B-1507-DDEA-666E-B50B5BDC1785}"/>
              </a:ext>
            </a:extLst>
          </p:cNvPr>
          <p:cNvSpPr/>
          <p:nvPr/>
        </p:nvSpPr>
        <p:spPr>
          <a:xfrm>
            <a:off x="6815506" y="393063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2A89B12-66A1-65FC-5EB2-5DBC82D28149}"/>
              </a:ext>
            </a:extLst>
          </p:cNvPr>
          <p:cNvSpPr/>
          <p:nvPr/>
        </p:nvSpPr>
        <p:spPr>
          <a:xfrm>
            <a:off x="6733906" y="381183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8EAF59F-55B5-F4D7-2263-94CC6628F382}"/>
              </a:ext>
            </a:extLst>
          </p:cNvPr>
          <p:cNvSpPr/>
          <p:nvPr/>
        </p:nvSpPr>
        <p:spPr>
          <a:xfrm>
            <a:off x="6862565" y="361702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F920020B-1E30-F579-6B73-4B49CEC4A987}"/>
              </a:ext>
            </a:extLst>
          </p:cNvPr>
          <p:cNvSpPr/>
          <p:nvPr/>
        </p:nvSpPr>
        <p:spPr>
          <a:xfrm>
            <a:off x="6238078" y="3750890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998EAB7-68A8-83A9-188C-D5054AA9C876}"/>
              </a:ext>
            </a:extLst>
          </p:cNvPr>
          <p:cNvSpPr/>
          <p:nvPr/>
        </p:nvSpPr>
        <p:spPr>
          <a:xfrm>
            <a:off x="6846592" y="333238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89CE96CB-26D1-DD73-C0DA-EE0EF8055B07}"/>
              </a:ext>
            </a:extLst>
          </p:cNvPr>
          <p:cNvSpPr/>
          <p:nvPr/>
        </p:nvSpPr>
        <p:spPr>
          <a:xfrm>
            <a:off x="6709521" y="330116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366CCEBD-AE69-4385-8252-7173A40DDC5D}"/>
              </a:ext>
            </a:extLst>
          </p:cNvPr>
          <p:cNvSpPr/>
          <p:nvPr/>
        </p:nvSpPr>
        <p:spPr>
          <a:xfrm>
            <a:off x="6778057" y="343183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4BFF4870-66A6-7D7F-B3F3-58A5B7A20D8B}"/>
              </a:ext>
            </a:extLst>
          </p:cNvPr>
          <p:cNvSpPr/>
          <p:nvPr/>
        </p:nvSpPr>
        <p:spPr>
          <a:xfrm>
            <a:off x="6885512" y="348406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ABD06E66-BBC7-FB04-CF23-C4900611E129}"/>
              </a:ext>
            </a:extLst>
          </p:cNvPr>
          <p:cNvSpPr/>
          <p:nvPr/>
        </p:nvSpPr>
        <p:spPr>
          <a:xfrm>
            <a:off x="6937613" y="386583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6776268F-51C1-FC29-37E8-88BE31A584BD}"/>
              </a:ext>
            </a:extLst>
          </p:cNvPr>
          <p:cNvSpPr/>
          <p:nvPr/>
        </p:nvSpPr>
        <p:spPr>
          <a:xfrm>
            <a:off x="6485173" y="4121332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3CFFC1E3-ADBE-9628-0E5D-56204B035737}"/>
              </a:ext>
            </a:extLst>
          </p:cNvPr>
          <p:cNvSpPr/>
          <p:nvPr/>
        </p:nvSpPr>
        <p:spPr>
          <a:xfrm>
            <a:off x="6962114" y="371288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2F9DA569-D855-E792-8248-90D266C1CCE5}"/>
              </a:ext>
            </a:extLst>
          </p:cNvPr>
          <p:cNvSpPr/>
          <p:nvPr/>
        </p:nvSpPr>
        <p:spPr>
          <a:xfrm>
            <a:off x="6596955" y="354050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9FBCEE1-B744-0C0F-E0BC-4BC3729F1AF6}"/>
              </a:ext>
            </a:extLst>
          </p:cNvPr>
          <p:cNvSpPr/>
          <p:nvPr/>
        </p:nvSpPr>
        <p:spPr>
          <a:xfrm>
            <a:off x="6747801" y="367893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7B1587A9-F2CD-5BB2-97EA-0801B8E136FE}"/>
              </a:ext>
            </a:extLst>
          </p:cNvPr>
          <p:cNvSpPr/>
          <p:nvPr/>
        </p:nvSpPr>
        <p:spPr>
          <a:xfrm>
            <a:off x="6353449" y="3593660"/>
            <a:ext cx="108000" cy="108000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6489C076-B02B-4B19-B1D7-1D1CF9A4EEE7}"/>
              </a:ext>
            </a:extLst>
          </p:cNvPr>
          <p:cNvSpPr/>
          <p:nvPr/>
        </p:nvSpPr>
        <p:spPr>
          <a:xfrm>
            <a:off x="6452794" y="3521920"/>
            <a:ext cx="108000" cy="108000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C6584992-ED53-E6F5-700A-99B80CC10C50}"/>
              </a:ext>
            </a:extLst>
          </p:cNvPr>
          <p:cNvSpPr/>
          <p:nvPr/>
        </p:nvSpPr>
        <p:spPr>
          <a:xfrm>
            <a:off x="6520384" y="3620443"/>
            <a:ext cx="108000" cy="108000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3A337C19-2FC6-2211-3AF1-17E3B29A2DEA}"/>
              </a:ext>
            </a:extLst>
          </p:cNvPr>
          <p:cNvSpPr/>
          <p:nvPr/>
        </p:nvSpPr>
        <p:spPr>
          <a:xfrm>
            <a:off x="6425069" y="3695262"/>
            <a:ext cx="108000" cy="108000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CD6CDC43-F5C9-72B0-9E55-1F87000F671B}"/>
              </a:ext>
            </a:extLst>
          </p:cNvPr>
          <p:cNvSpPr/>
          <p:nvPr/>
        </p:nvSpPr>
        <p:spPr>
          <a:xfrm>
            <a:off x="5565775" y="3629920"/>
            <a:ext cx="244230" cy="68517"/>
          </a:xfrm>
          <a:prstGeom prst="rightArrow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4A75492-A775-8753-F9FD-56231D23EC48}"/>
              </a:ext>
            </a:extLst>
          </p:cNvPr>
          <p:cNvSpPr txBox="1"/>
          <p:nvPr/>
        </p:nvSpPr>
        <p:spPr>
          <a:xfrm>
            <a:off x="5476963" y="3436498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分裂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364DE6C-924E-6708-FC7A-2D8196D18001}"/>
              </a:ext>
            </a:extLst>
          </p:cNvPr>
          <p:cNvSpPr txBox="1"/>
          <p:nvPr/>
        </p:nvSpPr>
        <p:spPr>
          <a:xfrm>
            <a:off x="5264460" y="3046401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气相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FC1B533-A90D-650C-7D51-32A79612CFE4}"/>
              </a:ext>
            </a:extLst>
          </p:cNvPr>
          <p:cNvSpPr txBox="1"/>
          <p:nvPr/>
        </p:nvSpPr>
        <p:spPr>
          <a:xfrm>
            <a:off x="5712109" y="3046401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液相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70216EB-0320-62B7-6C96-E3817D6EE493}"/>
              </a:ext>
            </a:extLst>
          </p:cNvPr>
          <p:cNvSpPr txBox="1"/>
          <p:nvPr/>
        </p:nvSpPr>
        <p:spPr>
          <a:xfrm>
            <a:off x="6749102" y="3046401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气相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107FD43-31D4-CC26-50A8-BAB466585149}"/>
              </a:ext>
            </a:extLst>
          </p:cNvPr>
          <p:cNvSpPr/>
          <p:nvPr/>
        </p:nvSpPr>
        <p:spPr>
          <a:xfrm>
            <a:off x="4682501" y="3100519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97EB49F-420A-7A6E-E6A6-826543FC81DC}"/>
              </a:ext>
            </a:extLst>
          </p:cNvPr>
          <p:cNvSpPr/>
          <p:nvPr/>
        </p:nvSpPr>
        <p:spPr>
          <a:xfrm>
            <a:off x="4466056" y="3269848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925F436-8B26-6426-49DE-CB166B7F2B33}"/>
              </a:ext>
            </a:extLst>
          </p:cNvPr>
          <p:cNvSpPr/>
          <p:nvPr/>
        </p:nvSpPr>
        <p:spPr>
          <a:xfrm>
            <a:off x="4560506" y="3532487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1AA72A6-404F-0FB2-0C75-0FF6995A9D83}"/>
              </a:ext>
            </a:extLst>
          </p:cNvPr>
          <p:cNvSpPr/>
          <p:nvPr/>
        </p:nvSpPr>
        <p:spPr>
          <a:xfrm>
            <a:off x="4466056" y="3764541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652AD3A-DA16-07B8-FC95-70919C09E67F}"/>
              </a:ext>
            </a:extLst>
          </p:cNvPr>
          <p:cNvSpPr/>
          <p:nvPr/>
        </p:nvSpPr>
        <p:spPr>
          <a:xfrm>
            <a:off x="4305924" y="3556808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28B3883-05DF-0979-0DBE-840FC3EFA195}"/>
              </a:ext>
            </a:extLst>
          </p:cNvPr>
          <p:cNvSpPr/>
          <p:nvPr/>
        </p:nvSpPr>
        <p:spPr>
          <a:xfrm>
            <a:off x="4643960" y="3986825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B209D05-3C75-644B-0430-77300F4637FC}"/>
              </a:ext>
            </a:extLst>
          </p:cNvPr>
          <p:cNvSpPr/>
          <p:nvPr/>
        </p:nvSpPr>
        <p:spPr>
          <a:xfrm>
            <a:off x="4729735" y="3346851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5692A71-A504-9FDB-901E-AE4540F0FCCF}"/>
              </a:ext>
            </a:extLst>
          </p:cNvPr>
          <p:cNvSpPr/>
          <p:nvPr/>
        </p:nvSpPr>
        <p:spPr>
          <a:xfrm>
            <a:off x="4891892" y="325522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226572D-C6F2-1B80-F6C3-15C647A8CD19}"/>
              </a:ext>
            </a:extLst>
          </p:cNvPr>
          <p:cNvSpPr/>
          <p:nvPr/>
        </p:nvSpPr>
        <p:spPr>
          <a:xfrm>
            <a:off x="4978475" y="309916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C42557E-188D-3104-CF01-2A980DD3E150}"/>
              </a:ext>
            </a:extLst>
          </p:cNvPr>
          <p:cNvSpPr/>
          <p:nvPr/>
        </p:nvSpPr>
        <p:spPr>
          <a:xfrm>
            <a:off x="5025695" y="325562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14BE4A5-D0E1-1BBF-3189-FB200AF3FA1E}"/>
              </a:ext>
            </a:extLst>
          </p:cNvPr>
          <p:cNvSpPr/>
          <p:nvPr/>
        </p:nvSpPr>
        <p:spPr>
          <a:xfrm>
            <a:off x="5121930" y="3402733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6C01A77-647C-94B1-61A4-A767480710B5}"/>
              </a:ext>
            </a:extLst>
          </p:cNvPr>
          <p:cNvSpPr/>
          <p:nvPr/>
        </p:nvSpPr>
        <p:spPr>
          <a:xfrm>
            <a:off x="5325392" y="375309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D51FB8F-C2D9-C10A-EEE5-1F399CD9C9F2}"/>
              </a:ext>
            </a:extLst>
          </p:cNvPr>
          <p:cNvSpPr/>
          <p:nvPr/>
        </p:nvSpPr>
        <p:spPr>
          <a:xfrm>
            <a:off x="5260231" y="320275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6617531-73E4-F0EE-8741-E39FD912F4B3}"/>
              </a:ext>
            </a:extLst>
          </p:cNvPr>
          <p:cNvSpPr/>
          <p:nvPr/>
        </p:nvSpPr>
        <p:spPr>
          <a:xfrm>
            <a:off x="5192447" y="3550153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8968B9C-D9D6-F2A2-A615-24CFE15F7B61}"/>
              </a:ext>
            </a:extLst>
          </p:cNvPr>
          <p:cNvSpPr/>
          <p:nvPr/>
        </p:nvSpPr>
        <p:spPr>
          <a:xfrm>
            <a:off x="4866772" y="403072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A26C025-7211-28AA-DF9E-BEE288952428}"/>
              </a:ext>
            </a:extLst>
          </p:cNvPr>
          <p:cNvSpPr/>
          <p:nvPr/>
        </p:nvSpPr>
        <p:spPr>
          <a:xfrm>
            <a:off x="5121155" y="315667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1A198DE-DC2E-671D-34EF-FDA368EEFA20}"/>
              </a:ext>
            </a:extLst>
          </p:cNvPr>
          <p:cNvSpPr/>
          <p:nvPr/>
        </p:nvSpPr>
        <p:spPr>
          <a:xfrm>
            <a:off x="4959464" y="339208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31FFB54-FB73-EDB0-5D10-F2B97FDB6F07}"/>
              </a:ext>
            </a:extLst>
          </p:cNvPr>
          <p:cNvSpPr/>
          <p:nvPr/>
        </p:nvSpPr>
        <p:spPr>
          <a:xfrm>
            <a:off x="5081346" y="384588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D11C773-A076-80CA-01E1-675901AFAE2F}"/>
              </a:ext>
            </a:extLst>
          </p:cNvPr>
          <p:cNvSpPr/>
          <p:nvPr/>
        </p:nvSpPr>
        <p:spPr>
          <a:xfrm>
            <a:off x="5087244" y="369188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3146AE0-3412-E57E-7C0D-DB639DF236C1}"/>
              </a:ext>
            </a:extLst>
          </p:cNvPr>
          <p:cNvSpPr/>
          <p:nvPr/>
        </p:nvSpPr>
        <p:spPr>
          <a:xfrm>
            <a:off x="4962869" y="380017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21CD58D-98E9-425E-E49A-84E4168C7282}"/>
              </a:ext>
            </a:extLst>
          </p:cNvPr>
          <p:cNvSpPr/>
          <p:nvPr/>
        </p:nvSpPr>
        <p:spPr>
          <a:xfrm>
            <a:off x="4883480" y="391387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44BDEDE-BFD7-1C6F-5DD1-D88FB329A967}"/>
              </a:ext>
            </a:extLst>
          </p:cNvPr>
          <p:cNvSpPr/>
          <p:nvPr/>
        </p:nvSpPr>
        <p:spPr>
          <a:xfrm>
            <a:off x="5093868" y="407727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17364E9-A6E9-16F3-5B19-95363F948D61}"/>
              </a:ext>
            </a:extLst>
          </p:cNvPr>
          <p:cNvSpPr/>
          <p:nvPr/>
        </p:nvSpPr>
        <p:spPr>
          <a:xfrm>
            <a:off x="5010090" y="398283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BD55D176-8C81-0AD2-1DC8-B333FD64A18F}"/>
              </a:ext>
            </a:extLst>
          </p:cNvPr>
          <p:cNvSpPr/>
          <p:nvPr/>
        </p:nvSpPr>
        <p:spPr>
          <a:xfrm>
            <a:off x="5161628" y="394878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12B78DE-B7A4-3A3B-8742-40BB3D56778C}"/>
              </a:ext>
            </a:extLst>
          </p:cNvPr>
          <p:cNvSpPr/>
          <p:nvPr/>
        </p:nvSpPr>
        <p:spPr>
          <a:xfrm>
            <a:off x="5219482" y="407266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2B36D9-D56C-800D-373C-9A3DCB1D5052}"/>
              </a:ext>
            </a:extLst>
          </p:cNvPr>
          <p:cNvSpPr/>
          <p:nvPr/>
        </p:nvSpPr>
        <p:spPr>
          <a:xfrm>
            <a:off x="5287187" y="392272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DAD7138-09B1-67F4-78CF-D7AFDE7022D1}"/>
              </a:ext>
            </a:extLst>
          </p:cNvPr>
          <p:cNvSpPr/>
          <p:nvPr/>
        </p:nvSpPr>
        <p:spPr>
          <a:xfrm>
            <a:off x="5205587" y="380392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9A36C09-62BC-BCD6-E29D-95D4EE20D7ED}"/>
              </a:ext>
            </a:extLst>
          </p:cNvPr>
          <p:cNvSpPr/>
          <p:nvPr/>
        </p:nvSpPr>
        <p:spPr>
          <a:xfrm>
            <a:off x="5334246" y="360911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41A9EDF-9395-862F-E2A1-E0E764BB5662}"/>
              </a:ext>
            </a:extLst>
          </p:cNvPr>
          <p:cNvSpPr/>
          <p:nvPr/>
        </p:nvSpPr>
        <p:spPr>
          <a:xfrm>
            <a:off x="4709759" y="3742980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E56AFED-C3D4-F658-3CD7-D9680B22E6EB}"/>
              </a:ext>
            </a:extLst>
          </p:cNvPr>
          <p:cNvSpPr/>
          <p:nvPr/>
        </p:nvSpPr>
        <p:spPr>
          <a:xfrm>
            <a:off x="4853181" y="3567207"/>
            <a:ext cx="216000" cy="216000"/>
          </a:xfrm>
          <a:prstGeom prst="ellipse">
            <a:avLst/>
          </a:prstGeom>
          <a:solidFill>
            <a:srgbClr val="FF9900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C006BE3-D230-3337-E563-6AFA91ED858E}"/>
              </a:ext>
            </a:extLst>
          </p:cNvPr>
          <p:cNvSpPr/>
          <p:nvPr/>
        </p:nvSpPr>
        <p:spPr>
          <a:xfrm>
            <a:off x="5318273" y="332447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3799E72-E6DC-C702-8958-1DAF977CE648}"/>
              </a:ext>
            </a:extLst>
          </p:cNvPr>
          <p:cNvSpPr/>
          <p:nvPr/>
        </p:nvSpPr>
        <p:spPr>
          <a:xfrm>
            <a:off x="5181202" y="329325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9B7D319-F1FF-38A7-65BA-12384FAFD575}"/>
              </a:ext>
            </a:extLst>
          </p:cNvPr>
          <p:cNvSpPr/>
          <p:nvPr/>
        </p:nvSpPr>
        <p:spPr>
          <a:xfrm>
            <a:off x="5249738" y="342392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5986B83-AF33-3C1E-685B-A13536A23E51}"/>
              </a:ext>
            </a:extLst>
          </p:cNvPr>
          <p:cNvSpPr/>
          <p:nvPr/>
        </p:nvSpPr>
        <p:spPr>
          <a:xfrm>
            <a:off x="5357193" y="347615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CE1CED3-49C4-9A1B-9A30-12B280BEFA26}"/>
              </a:ext>
            </a:extLst>
          </p:cNvPr>
          <p:cNvSpPr/>
          <p:nvPr/>
        </p:nvSpPr>
        <p:spPr>
          <a:xfrm>
            <a:off x="5409294" y="385792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59581F9-06AF-4ED0-4DDB-6C6BD274D27C}"/>
              </a:ext>
            </a:extLst>
          </p:cNvPr>
          <p:cNvSpPr/>
          <p:nvPr/>
        </p:nvSpPr>
        <p:spPr>
          <a:xfrm>
            <a:off x="4956854" y="4113422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EBAA5D5-913F-A00F-6D0A-4B0C30CBBA52}"/>
              </a:ext>
            </a:extLst>
          </p:cNvPr>
          <p:cNvSpPr/>
          <p:nvPr/>
        </p:nvSpPr>
        <p:spPr>
          <a:xfrm>
            <a:off x="5433795" y="370497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7FD1DDA-4172-8215-AE5D-6C550D4424D9}"/>
              </a:ext>
            </a:extLst>
          </p:cNvPr>
          <p:cNvSpPr/>
          <p:nvPr/>
        </p:nvSpPr>
        <p:spPr>
          <a:xfrm>
            <a:off x="5068636" y="353259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A3578313-6D18-8BAB-6579-53B78E2A0E72}"/>
              </a:ext>
            </a:extLst>
          </p:cNvPr>
          <p:cNvSpPr/>
          <p:nvPr/>
        </p:nvSpPr>
        <p:spPr>
          <a:xfrm>
            <a:off x="5219482" y="367102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8A2119C-9A1E-5E8E-0F6B-0174B933818E}"/>
              </a:ext>
            </a:extLst>
          </p:cNvPr>
          <p:cNvSpPr txBox="1"/>
          <p:nvPr/>
        </p:nvSpPr>
        <p:spPr>
          <a:xfrm>
            <a:off x="4220445" y="3033906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液相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6395186-8624-E968-04B9-6C05FE5FB6F0}"/>
              </a:ext>
            </a:extLst>
          </p:cNvPr>
          <p:cNvSpPr txBox="1"/>
          <p:nvPr/>
        </p:nvSpPr>
        <p:spPr>
          <a:xfrm>
            <a:off x="4922891" y="3564256"/>
            <a:ext cx="45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64811AE-D404-3571-CEA1-CF4CD2D29B33}"/>
              </a:ext>
            </a:extLst>
          </p:cNvPr>
          <p:cNvSpPr txBox="1"/>
          <p:nvPr/>
        </p:nvSpPr>
        <p:spPr>
          <a:xfrm>
            <a:off x="6460457" y="3463441"/>
            <a:ext cx="45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E63EE0F-4F88-9D16-88B8-C02C9E706621}"/>
              </a:ext>
            </a:extLst>
          </p:cNvPr>
          <p:cNvSpPr txBox="1"/>
          <p:nvPr/>
        </p:nvSpPr>
        <p:spPr>
          <a:xfrm>
            <a:off x="6353593" y="3535446"/>
            <a:ext cx="45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1987CC0-F1BB-3540-2B42-44E45A5914F7}"/>
              </a:ext>
            </a:extLst>
          </p:cNvPr>
          <p:cNvSpPr txBox="1"/>
          <p:nvPr/>
        </p:nvSpPr>
        <p:spPr>
          <a:xfrm>
            <a:off x="6429930" y="3641318"/>
            <a:ext cx="45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CAE77A3-FBBF-1D4C-AED1-C84D6DC7BAF3}"/>
              </a:ext>
            </a:extLst>
          </p:cNvPr>
          <p:cNvSpPr txBox="1"/>
          <p:nvPr/>
        </p:nvSpPr>
        <p:spPr>
          <a:xfrm>
            <a:off x="6527109" y="3562593"/>
            <a:ext cx="45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808409F-0C64-D382-6339-16F7AFC5DCB7}"/>
              </a:ext>
            </a:extLst>
          </p:cNvPr>
          <p:cNvSpPr txBox="1"/>
          <p:nvPr/>
        </p:nvSpPr>
        <p:spPr>
          <a:xfrm flipH="1">
            <a:off x="5264460" y="4541881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液相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71C26C9-0C0B-B592-B68B-F2DF3D475BA5}"/>
              </a:ext>
            </a:extLst>
          </p:cNvPr>
          <p:cNvSpPr txBox="1"/>
          <p:nvPr/>
        </p:nvSpPr>
        <p:spPr>
          <a:xfrm flipH="1">
            <a:off x="4227467" y="4389481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气相</a:t>
            </a:r>
          </a:p>
        </p:txBody>
      </p: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5E9C3964-4746-A876-D048-3425D460B06D}"/>
              </a:ext>
            </a:extLst>
          </p:cNvPr>
          <p:cNvGrpSpPr/>
          <p:nvPr/>
        </p:nvGrpSpPr>
        <p:grpSpPr>
          <a:xfrm>
            <a:off x="4338681" y="4574346"/>
            <a:ext cx="1198468" cy="1164166"/>
            <a:chOff x="4338681" y="4217138"/>
            <a:chExt cx="1198468" cy="1164166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B0F33960-2D11-6A23-9CE4-66C5FCB2B315}"/>
                </a:ext>
              </a:extLst>
            </p:cNvPr>
            <p:cNvSpPr/>
            <p:nvPr/>
          </p:nvSpPr>
          <p:spPr>
            <a:xfrm flipH="1">
              <a:off x="4924010" y="4217138"/>
              <a:ext cx="216000" cy="216000"/>
            </a:xfrm>
            <a:prstGeom prst="ellipse">
              <a:avLst/>
            </a:prstGeom>
            <a:solidFill>
              <a:srgbClr val="FF990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648CEF4C-B4D6-4D03-5838-ED0C0DB51ED9}"/>
                </a:ext>
              </a:extLst>
            </p:cNvPr>
            <p:cNvSpPr/>
            <p:nvPr/>
          </p:nvSpPr>
          <p:spPr>
            <a:xfrm flipH="1">
              <a:off x="5198420" y="4406277"/>
              <a:ext cx="216000" cy="216000"/>
            </a:xfrm>
            <a:prstGeom prst="ellipse">
              <a:avLst/>
            </a:prstGeom>
            <a:solidFill>
              <a:srgbClr val="FF990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F65A6926-6FFA-037B-DE32-01769F6C9CEC}"/>
                </a:ext>
              </a:extLst>
            </p:cNvPr>
            <p:cNvSpPr/>
            <p:nvPr/>
          </p:nvSpPr>
          <p:spPr>
            <a:xfrm flipH="1">
              <a:off x="5123479" y="4640992"/>
              <a:ext cx="216000" cy="216000"/>
            </a:xfrm>
            <a:prstGeom prst="ellipse">
              <a:avLst/>
            </a:prstGeom>
            <a:solidFill>
              <a:srgbClr val="FF990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5814F97-432A-8297-86AD-97E4BE91CD5C}"/>
                </a:ext>
              </a:extLst>
            </p:cNvPr>
            <p:cNvSpPr/>
            <p:nvPr/>
          </p:nvSpPr>
          <p:spPr>
            <a:xfrm flipH="1">
              <a:off x="5078143" y="4893231"/>
              <a:ext cx="216000" cy="216000"/>
            </a:xfrm>
            <a:prstGeom prst="ellipse">
              <a:avLst/>
            </a:prstGeom>
            <a:solidFill>
              <a:srgbClr val="FF990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DBDA4346-455E-8DA9-5E3A-2278C82FE5E4}"/>
                </a:ext>
              </a:extLst>
            </p:cNvPr>
            <p:cNvSpPr/>
            <p:nvPr/>
          </p:nvSpPr>
          <p:spPr>
            <a:xfrm flipH="1">
              <a:off x="5321149" y="4808538"/>
              <a:ext cx="216000" cy="216000"/>
            </a:xfrm>
            <a:prstGeom prst="ellipse">
              <a:avLst/>
            </a:prstGeom>
            <a:solidFill>
              <a:srgbClr val="FF990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5998F246-36E3-BB63-C69D-7C9D26170B3A}"/>
                </a:ext>
              </a:extLst>
            </p:cNvPr>
            <p:cNvSpPr/>
            <p:nvPr/>
          </p:nvSpPr>
          <p:spPr>
            <a:xfrm flipH="1">
              <a:off x="4931868" y="5163768"/>
              <a:ext cx="216000" cy="216000"/>
            </a:xfrm>
            <a:prstGeom prst="ellipse">
              <a:avLst/>
            </a:prstGeom>
            <a:solidFill>
              <a:srgbClr val="FF990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F98BC4D3-6304-A550-011F-F337BA73678C}"/>
                </a:ext>
              </a:extLst>
            </p:cNvPr>
            <p:cNvSpPr/>
            <p:nvPr/>
          </p:nvSpPr>
          <p:spPr>
            <a:xfrm flipH="1">
              <a:off x="4971181" y="4447445"/>
              <a:ext cx="216000" cy="216000"/>
            </a:xfrm>
            <a:prstGeom prst="ellipse">
              <a:avLst/>
            </a:prstGeom>
            <a:solidFill>
              <a:srgbClr val="FF990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092F7ACE-86CD-15F1-FD83-DDB8CB9C7E3A}"/>
                </a:ext>
              </a:extLst>
            </p:cNvPr>
            <p:cNvSpPr/>
            <p:nvPr/>
          </p:nvSpPr>
          <p:spPr>
            <a:xfrm flipH="1">
              <a:off x="4785678" y="4239839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B135378-30CC-AD82-1CE4-A8D3DCDB673B}"/>
                </a:ext>
              </a:extLst>
            </p:cNvPr>
            <p:cNvSpPr/>
            <p:nvPr/>
          </p:nvSpPr>
          <p:spPr>
            <a:xfrm flipH="1">
              <a:off x="4728763" y="4408796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FA86D212-D025-177D-9182-C061D2A54DA1}"/>
                </a:ext>
              </a:extLst>
            </p:cNvPr>
            <p:cNvSpPr/>
            <p:nvPr/>
          </p:nvSpPr>
          <p:spPr>
            <a:xfrm flipH="1">
              <a:off x="4650546" y="4539162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13997803-6386-CDCF-DD00-195927CDE9BC}"/>
                </a:ext>
              </a:extLst>
            </p:cNvPr>
            <p:cNvSpPr/>
            <p:nvPr/>
          </p:nvSpPr>
          <p:spPr>
            <a:xfrm flipH="1">
              <a:off x="4447084" y="4889525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C32F97F8-7E3E-AD11-8629-CD4F3322D0FB}"/>
                </a:ext>
              </a:extLst>
            </p:cNvPr>
            <p:cNvSpPr/>
            <p:nvPr/>
          </p:nvSpPr>
          <p:spPr>
            <a:xfrm flipH="1">
              <a:off x="4512245" y="4339188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173678D5-6714-0BDC-5501-1B4B2D6A0299}"/>
                </a:ext>
              </a:extLst>
            </p:cNvPr>
            <p:cNvSpPr/>
            <p:nvPr/>
          </p:nvSpPr>
          <p:spPr>
            <a:xfrm flipH="1">
              <a:off x="4580029" y="4686582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8BFF8AA9-EBB8-18D7-7CB2-0D28A1D3377D}"/>
                </a:ext>
              </a:extLst>
            </p:cNvPr>
            <p:cNvSpPr/>
            <p:nvPr/>
          </p:nvSpPr>
          <p:spPr>
            <a:xfrm flipH="1">
              <a:off x="4651321" y="4293099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3E7506F0-8C5C-715F-6C84-6596F5AF5665}"/>
                </a:ext>
              </a:extLst>
            </p:cNvPr>
            <p:cNvSpPr/>
            <p:nvPr/>
          </p:nvSpPr>
          <p:spPr>
            <a:xfrm flipH="1">
              <a:off x="4787873" y="4537036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5573580C-E1AD-C426-E5E0-C43A88F9BFE1}"/>
                </a:ext>
              </a:extLst>
            </p:cNvPr>
            <p:cNvSpPr/>
            <p:nvPr/>
          </p:nvSpPr>
          <p:spPr>
            <a:xfrm flipH="1">
              <a:off x="4691130" y="4982313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78CB13CC-3E78-7930-0333-8AD6BBFFFDC6}"/>
                </a:ext>
              </a:extLst>
            </p:cNvPr>
            <p:cNvSpPr/>
            <p:nvPr/>
          </p:nvSpPr>
          <p:spPr>
            <a:xfrm flipH="1">
              <a:off x="4685232" y="4828314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5BFEC16E-6CF0-16A5-264A-462222649C68}"/>
                </a:ext>
              </a:extLst>
            </p:cNvPr>
            <p:cNvSpPr/>
            <p:nvPr/>
          </p:nvSpPr>
          <p:spPr>
            <a:xfrm flipH="1">
              <a:off x="4678608" y="5213707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B6394429-1BE6-D291-40A5-01C91C29D4D0}"/>
                </a:ext>
              </a:extLst>
            </p:cNvPr>
            <p:cNvSpPr/>
            <p:nvPr/>
          </p:nvSpPr>
          <p:spPr>
            <a:xfrm flipH="1">
              <a:off x="4762386" y="5119267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97B2A4EC-7C45-AC94-B64E-95AFD5C141DD}"/>
                </a:ext>
              </a:extLst>
            </p:cNvPr>
            <p:cNvSpPr/>
            <p:nvPr/>
          </p:nvSpPr>
          <p:spPr>
            <a:xfrm flipH="1">
              <a:off x="4610848" y="5085209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4B51BBB5-B8D3-6F49-4D2B-E9BB2C60B9BB}"/>
                </a:ext>
              </a:extLst>
            </p:cNvPr>
            <p:cNvSpPr/>
            <p:nvPr/>
          </p:nvSpPr>
          <p:spPr>
            <a:xfrm flipH="1">
              <a:off x="4552994" y="5209093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27A2B001-DF33-F13E-C44E-BE223182680C}"/>
                </a:ext>
              </a:extLst>
            </p:cNvPr>
            <p:cNvSpPr/>
            <p:nvPr/>
          </p:nvSpPr>
          <p:spPr>
            <a:xfrm flipH="1">
              <a:off x="4485289" y="5059149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730C2340-FB93-65D8-1C4C-1227B72374EA}"/>
                </a:ext>
              </a:extLst>
            </p:cNvPr>
            <p:cNvSpPr/>
            <p:nvPr/>
          </p:nvSpPr>
          <p:spPr>
            <a:xfrm flipH="1">
              <a:off x="4566889" y="4940358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1E0AF4E0-AE5F-BA43-D991-2E8305E9DE13}"/>
                </a:ext>
              </a:extLst>
            </p:cNvPr>
            <p:cNvSpPr/>
            <p:nvPr/>
          </p:nvSpPr>
          <p:spPr>
            <a:xfrm flipH="1">
              <a:off x="4438230" y="4745547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94063F36-C32D-2FC4-20E9-7ED609E42D9A}"/>
                </a:ext>
              </a:extLst>
            </p:cNvPr>
            <p:cNvSpPr/>
            <p:nvPr/>
          </p:nvSpPr>
          <p:spPr>
            <a:xfrm flipH="1">
              <a:off x="4835137" y="4938456"/>
              <a:ext cx="216000" cy="216000"/>
            </a:xfrm>
            <a:prstGeom prst="ellipse">
              <a:avLst/>
            </a:prstGeom>
            <a:solidFill>
              <a:srgbClr val="FF990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1129D16A-BE8C-69F0-6010-0154EDAB2FDF}"/>
                </a:ext>
              </a:extLst>
            </p:cNvPr>
            <p:cNvSpPr/>
            <p:nvPr/>
          </p:nvSpPr>
          <p:spPr>
            <a:xfrm flipH="1">
              <a:off x="4454203" y="4460905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1DBB0FAE-A721-1D87-6A5B-9B6133FF9D60}"/>
                </a:ext>
              </a:extLst>
            </p:cNvPr>
            <p:cNvSpPr/>
            <p:nvPr/>
          </p:nvSpPr>
          <p:spPr>
            <a:xfrm flipH="1">
              <a:off x="4591274" y="4429687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B04A184B-64BE-75EB-0BA7-73882BCC4EFE}"/>
                </a:ext>
              </a:extLst>
            </p:cNvPr>
            <p:cNvSpPr/>
            <p:nvPr/>
          </p:nvSpPr>
          <p:spPr>
            <a:xfrm flipH="1">
              <a:off x="4522738" y="4560355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83179358-200C-02B7-BF21-9F6B4857D21A}"/>
                </a:ext>
              </a:extLst>
            </p:cNvPr>
            <p:cNvSpPr/>
            <p:nvPr/>
          </p:nvSpPr>
          <p:spPr>
            <a:xfrm flipH="1">
              <a:off x="4415283" y="4612580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4F6E44C0-31ED-F88E-7304-68FA302FA083}"/>
                </a:ext>
              </a:extLst>
            </p:cNvPr>
            <p:cNvSpPr/>
            <p:nvPr/>
          </p:nvSpPr>
          <p:spPr>
            <a:xfrm flipH="1">
              <a:off x="4363182" y="4994358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6C1CD33C-6207-E226-6909-8BC0319BF347}"/>
                </a:ext>
              </a:extLst>
            </p:cNvPr>
            <p:cNvSpPr/>
            <p:nvPr/>
          </p:nvSpPr>
          <p:spPr>
            <a:xfrm flipH="1">
              <a:off x="4787873" y="5273304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E9A911AD-1723-7975-FD41-E993647BE79F}"/>
                </a:ext>
              </a:extLst>
            </p:cNvPr>
            <p:cNvSpPr/>
            <p:nvPr/>
          </p:nvSpPr>
          <p:spPr>
            <a:xfrm flipH="1">
              <a:off x="4338681" y="4841408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34D0D8B3-5A4D-DE14-9DA0-4E49C47B62FD}"/>
                </a:ext>
              </a:extLst>
            </p:cNvPr>
            <p:cNvSpPr/>
            <p:nvPr/>
          </p:nvSpPr>
          <p:spPr>
            <a:xfrm flipH="1">
              <a:off x="4703840" y="4669023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870950F7-4EA5-3BD4-C094-4CC20B181F06}"/>
                </a:ext>
              </a:extLst>
            </p:cNvPr>
            <p:cNvSpPr/>
            <p:nvPr/>
          </p:nvSpPr>
          <p:spPr>
            <a:xfrm flipH="1">
              <a:off x="4552994" y="4807454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2E0DC9D9-F340-3421-8AD1-F7361F124366}"/>
                </a:ext>
              </a:extLst>
            </p:cNvPr>
            <p:cNvSpPr/>
            <p:nvPr/>
          </p:nvSpPr>
          <p:spPr>
            <a:xfrm flipH="1">
              <a:off x="4992604" y="4701932"/>
              <a:ext cx="108000" cy="108000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08E6112C-19D2-C428-E8C2-210892D5F7A9}"/>
                </a:ext>
              </a:extLst>
            </p:cNvPr>
            <p:cNvSpPr/>
            <p:nvPr/>
          </p:nvSpPr>
          <p:spPr>
            <a:xfrm flipH="1">
              <a:off x="4895540" y="4633132"/>
              <a:ext cx="108000" cy="108000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9C1BF927-F794-AB5E-827D-F595BDAD2F22}"/>
                </a:ext>
              </a:extLst>
            </p:cNvPr>
            <p:cNvSpPr/>
            <p:nvPr/>
          </p:nvSpPr>
          <p:spPr>
            <a:xfrm flipH="1">
              <a:off x="4825669" y="4728715"/>
              <a:ext cx="108000" cy="108000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9E2423CC-909F-C758-28B6-7E229BD50206}"/>
                </a:ext>
              </a:extLst>
            </p:cNvPr>
            <p:cNvSpPr/>
            <p:nvPr/>
          </p:nvSpPr>
          <p:spPr>
            <a:xfrm flipH="1">
              <a:off x="4920984" y="4803534"/>
              <a:ext cx="108000" cy="108000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25A54C8E-E727-6AB4-B803-5C1D218911BB}"/>
                </a:ext>
              </a:extLst>
            </p:cNvPr>
            <p:cNvSpPr txBox="1"/>
            <p:nvPr/>
          </p:nvSpPr>
          <p:spPr>
            <a:xfrm flipH="1">
              <a:off x="4907675" y="4576964"/>
              <a:ext cx="457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52059F49-6AAB-7641-583A-BAD1C1BD1C6C}"/>
                </a:ext>
              </a:extLst>
            </p:cNvPr>
            <p:cNvSpPr txBox="1"/>
            <p:nvPr/>
          </p:nvSpPr>
          <p:spPr>
            <a:xfrm flipH="1">
              <a:off x="5008856" y="4643467"/>
              <a:ext cx="457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829CD9D2-5DF2-B64C-C11B-E2266068C5F2}"/>
                </a:ext>
              </a:extLst>
            </p:cNvPr>
            <p:cNvSpPr txBox="1"/>
            <p:nvPr/>
          </p:nvSpPr>
          <p:spPr>
            <a:xfrm flipH="1">
              <a:off x="4932868" y="4745371"/>
              <a:ext cx="457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E9ABC0FC-D2B2-864B-E448-533F4B032CB8}"/>
                </a:ext>
              </a:extLst>
            </p:cNvPr>
            <p:cNvSpPr txBox="1"/>
            <p:nvPr/>
          </p:nvSpPr>
          <p:spPr>
            <a:xfrm flipH="1">
              <a:off x="4835924" y="4673792"/>
              <a:ext cx="457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CB217E41-9403-53EB-B92C-2973442B2F73}"/>
                </a:ext>
              </a:extLst>
            </p:cNvPr>
            <p:cNvSpPr/>
            <p:nvPr/>
          </p:nvSpPr>
          <p:spPr>
            <a:xfrm flipH="1">
              <a:off x="5207403" y="5106526"/>
              <a:ext cx="216000" cy="216000"/>
            </a:xfrm>
            <a:prstGeom prst="ellipse">
              <a:avLst/>
            </a:prstGeom>
            <a:solidFill>
              <a:srgbClr val="FF990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21260195-F2B7-8D13-5AEE-6EE455EB97FD}"/>
                </a:ext>
              </a:extLst>
            </p:cNvPr>
            <p:cNvSpPr/>
            <p:nvPr/>
          </p:nvSpPr>
          <p:spPr>
            <a:xfrm flipH="1">
              <a:off x="4873134" y="4405517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2DD1B937-E668-3DFE-DA0B-E759527FD810}"/>
                </a:ext>
              </a:extLst>
            </p:cNvPr>
            <p:cNvSpPr/>
            <p:nvPr/>
          </p:nvSpPr>
          <p:spPr>
            <a:xfrm flipH="1">
              <a:off x="4400426" y="4286881"/>
              <a:ext cx="1035050" cy="103187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</p:grpSp>
      <p:sp>
        <p:nvSpPr>
          <p:cNvPr id="260" name="椭圆 259">
            <a:extLst>
              <a:ext uri="{FF2B5EF4-FFF2-40B4-BE49-F238E27FC236}">
                <a16:creationId xmlns:a16="http://schemas.microsoft.com/office/drawing/2014/main" id="{C8E8A7DC-8F07-9CDC-F3F1-A1AFC79C6FAF}"/>
              </a:ext>
            </a:extLst>
          </p:cNvPr>
          <p:cNvSpPr/>
          <p:nvPr/>
        </p:nvSpPr>
        <p:spPr>
          <a:xfrm flipH="1">
            <a:off x="6456975" y="4565115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1" name="椭圆 260">
            <a:extLst>
              <a:ext uri="{FF2B5EF4-FFF2-40B4-BE49-F238E27FC236}">
                <a16:creationId xmlns:a16="http://schemas.microsoft.com/office/drawing/2014/main" id="{C9D189A7-7F86-0714-552F-1ECBA4111551}"/>
              </a:ext>
            </a:extLst>
          </p:cNvPr>
          <p:cNvSpPr/>
          <p:nvPr/>
        </p:nvSpPr>
        <p:spPr>
          <a:xfrm flipH="1">
            <a:off x="6731385" y="4754254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2" name="椭圆 261">
            <a:extLst>
              <a:ext uri="{FF2B5EF4-FFF2-40B4-BE49-F238E27FC236}">
                <a16:creationId xmlns:a16="http://schemas.microsoft.com/office/drawing/2014/main" id="{A52E11A0-0EEA-3C51-E6EC-E1C18A8BBD30}"/>
              </a:ext>
            </a:extLst>
          </p:cNvPr>
          <p:cNvSpPr/>
          <p:nvPr/>
        </p:nvSpPr>
        <p:spPr>
          <a:xfrm flipH="1">
            <a:off x="6656444" y="4988969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8A83CBEE-8B82-18AD-FABA-287B4B21921E}"/>
              </a:ext>
            </a:extLst>
          </p:cNvPr>
          <p:cNvSpPr/>
          <p:nvPr/>
        </p:nvSpPr>
        <p:spPr>
          <a:xfrm flipH="1">
            <a:off x="6611108" y="5241208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4" name="椭圆 263">
            <a:extLst>
              <a:ext uri="{FF2B5EF4-FFF2-40B4-BE49-F238E27FC236}">
                <a16:creationId xmlns:a16="http://schemas.microsoft.com/office/drawing/2014/main" id="{BF12C47B-455B-E9A3-4705-CE5086E21612}"/>
              </a:ext>
            </a:extLst>
          </p:cNvPr>
          <p:cNvSpPr/>
          <p:nvPr/>
        </p:nvSpPr>
        <p:spPr>
          <a:xfrm flipH="1">
            <a:off x="6854114" y="5156515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141C27D5-F668-F457-AABE-ABC3A143E399}"/>
              </a:ext>
            </a:extLst>
          </p:cNvPr>
          <p:cNvSpPr/>
          <p:nvPr/>
        </p:nvSpPr>
        <p:spPr>
          <a:xfrm flipH="1">
            <a:off x="6464833" y="5511745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6" name="椭圆 265">
            <a:extLst>
              <a:ext uri="{FF2B5EF4-FFF2-40B4-BE49-F238E27FC236}">
                <a16:creationId xmlns:a16="http://schemas.microsoft.com/office/drawing/2014/main" id="{0F43F683-5FF9-1A89-E3FC-7B71EE35632C}"/>
              </a:ext>
            </a:extLst>
          </p:cNvPr>
          <p:cNvSpPr/>
          <p:nvPr/>
        </p:nvSpPr>
        <p:spPr>
          <a:xfrm flipH="1">
            <a:off x="6504146" y="4795422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4D2A7DD5-77C0-E6FD-2E6A-CE48980A1DB0}"/>
              </a:ext>
            </a:extLst>
          </p:cNvPr>
          <p:cNvSpPr/>
          <p:nvPr/>
        </p:nvSpPr>
        <p:spPr>
          <a:xfrm flipH="1">
            <a:off x="6318643" y="458781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8" name="椭圆 267">
            <a:extLst>
              <a:ext uri="{FF2B5EF4-FFF2-40B4-BE49-F238E27FC236}">
                <a16:creationId xmlns:a16="http://schemas.microsoft.com/office/drawing/2014/main" id="{FC61ACDF-029F-06D1-5B62-FB43667742EA}"/>
              </a:ext>
            </a:extLst>
          </p:cNvPr>
          <p:cNvSpPr/>
          <p:nvPr/>
        </p:nvSpPr>
        <p:spPr>
          <a:xfrm flipH="1">
            <a:off x="6261728" y="4756773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1E23A4D4-B73B-B84E-31FC-B1D7D30AC2C3}"/>
              </a:ext>
            </a:extLst>
          </p:cNvPr>
          <p:cNvSpPr/>
          <p:nvPr/>
        </p:nvSpPr>
        <p:spPr>
          <a:xfrm flipH="1">
            <a:off x="6183511" y="488713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0" name="椭圆 269">
            <a:extLst>
              <a:ext uri="{FF2B5EF4-FFF2-40B4-BE49-F238E27FC236}">
                <a16:creationId xmlns:a16="http://schemas.microsoft.com/office/drawing/2014/main" id="{2C035568-9361-2671-3928-6752EE3DB6ED}"/>
              </a:ext>
            </a:extLst>
          </p:cNvPr>
          <p:cNvSpPr/>
          <p:nvPr/>
        </p:nvSpPr>
        <p:spPr>
          <a:xfrm flipH="1">
            <a:off x="5980049" y="5237502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1" name="椭圆 270">
            <a:extLst>
              <a:ext uri="{FF2B5EF4-FFF2-40B4-BE49-F238E27FC236}">
                <a16:creationId xmlns:a16="http://schemas.microsoft.com/office/drawing/2014/main" id="{2B6E71B8-50D4-A6DB-EAEF-573B9DB5893C}"/>
              </a:ext>
            </a:extLst>
          </p:cNvPr>
          <p:cNvSpPr/>
          <p:nvPr/>
        </p:nvSpPr>
        <p:spPr>
          <a:xfrm flipH="1">
            <a:off x="6045210" y="468716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2" name="椭圆 271">
            <a:extLst>
              <a:ext uri="{FF2B5EF4-FFF2-40B4-BE49-F238E27FC236}">
                <a16:creationId xmlns:a16="http://schemas.microsoft.com/office/drawing/2014/main" id="{4EDAD57C-FC4B-8FA1-8738-9C6DB6A320E8}"/>
              </a:ext>
            </a:extLst>
          </p:cNvPr>
          <p:cNvSpPr/>
          <p:nvPr/>
        </p:nvSpPr>
        <p:spPr>
          <a:xfrm flipH="1">
            <a:off x="6112994" y="503455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3" name="椭圆 272">
            <a:extLst>
              <a:ext uri="{FF2B5EF4-FFF2-40B4-BE49-F238E27FC236}">
                <a16:creationId xmlns:a16="http://schemas.microsoft.com/office/drawing/2014/main" id="{1912CACB-B558-5A77-461E-C4118CD14F42}"/>
              </a:ext>
            </a:extLst>
          </p:cNvPr>
          <p:cNvSpPr/>
          <p:nvPr/>
        </p:nvSpPr>
        <p:spPr>
          <a:xfrm flipH="1">
            <a:off x="6184286" y="464107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4" name="椭圆 273">
            <a:extLst>
              <a:ext uri="{FF2B5EF4-FFF2-40B4-BE49-F238E27FC236}">
                <a16:creationId xmlns:a16="http://schemas.microsoft.com/office/drawing/2014/main" id="{2025E862-E860-E14B-7231-A8D3AC5200DB}"/>
              </a:ext>
            </a:extLst>
          </p:cNvPr>
          <p:cNvSpPr/>
          <p:nvPr/>
        </p:nvSpPr>
        <p:spPr>
          <a:xfrm flipH="1">
            <a:off x="6320838" y="4885013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5" name="椭圆 274">
            <a:extLst>
              <a:ext uri="{FF2B5EF4-FFF2-40B4-BE49-F238E27FC236}">
                <a16:creationId xmlns:a16="http://schemas.microsoft.com/office/drawing/2014/main" id="{D357D682-CF6F-2C9F-43DB-742091766EF5}"/>
              </a:ext>
            </a:extLst>
          </p:cNvPr>
          <p:cNvSpPr/>
          <p:nvPr/>
        </p:nvSpPr>
        <p:spPr>
          <a:xfrm flipH="1">
            <a:off x="6224095" y="533029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6" name="椭圆 275">
            <a:extLst>
              <a:ext uri="{FF2B5EF4-FFF2-40B4-BE49-F238E27FC236}">
                <a16:creationId xmlns:a16="http://schemas.microsoft.com/office/drawing/2014/main" id="{DD4648A6-A05C-71DF-A0B9-7DCE21C4D648}"/>
              </a:ext>
            </a:extLst>
          </p:cNvPr>
          <p:cNvSpPr/>
          <p:nvPr/>
        </p:nvSpPr>
        <p:spPr>
          <a:xfrm flipH="1">
            <a:off x="6218197" y="517629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7" name="椭圆 276">
            <a:extLst>
              <a:ext uri="{FF2B5EF4-FFF2-40B4-BE49-F238E27FC236}">
                <a16:creationId xmlns:a16="http://schemas.microsoft.com/office/drawing/2014/main" id="{36E5D6AA-F9C4-3B34-56C6-BEE19796E5CD}"/>
              </a:ext>
            </a:extLst>
          </p:cNvPr>
          <p:cNvSpPr/>
          <p:nvPr/>
        </p:nvSpPr>
        <p:spPr>
          <a:xfrm flipH="1">
            <a:off x="6211573" y="556168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8" name="椭圆 277">
            <a:extLst>
              <a:ext uri="{FF2B5EF4-FFF2-40B4-BE49-F238E27FC236}">
                <a16:creationId xmlns:a16="http://schemas.microsoft.com/office/drawing/2014/main" id="{1F3985A7-B5E1-41C6-F8AD-6D2AFCA7B059}"/>
              </a:ext>
            </a:extLst>
          </p:cNvPr>
          <p:cNvSpPr/>
          <p:nvPr/>
        </p:nvSpPr>
        <p:spPr>
          <a:xfrm flipH="1">
            <a:off x="6295351" y="546724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79" name="椭圆 278">
            <a:extLst>
              <a:ext uri="{FF2B5EF4-FFF2-40B4-BE49-F238E27FC236}">
                <a16:creationId xmlns:a16="http://schemas.microsoft.com/office/drawing/2014/main" id="{FB9DA9F5-7435-6E9D-A7BF-5E8B5E26989D}"/>
              </a:ext>
            </a:extLst>
          </p:cNvPr>
          <p:cNvSpPr/>
          <p:nvPr/>
        </p:nvSpPr>
        <p:spPr>
          <a:xfrm flipH="1">
            <a:off x="6143813" y="543318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0" name="椭圆 279">
            <a:extLst>
              <a:ext uri="{FF2B5EF4-FFF2-40B4-BE49-F238E27FC236}">
                <a16:creationId xmlns:a16="http://schemas.microsoft.com/office/drawing/2014/main" id="{FBA63357-2261-2ADD-7CEE-AC226B2573AD}"/>
              </a:ext>
            </a:extLst>
          </p:cNvPr>
          <p:cNvSpPr/>
          <p:nvPr/>
        </p:nvSpPr>
        <p:spPr>
          <a:xfrm flipH="1">
            <a:off x="6085959" y="555707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1" name="椭圆 280">
            <a:extLst>
              <a:ext uri="{FF2B5EF4-FFF2-40B4-BE49-F238E27FC236}">
                <a16:creationId xmlns:a16="http://schemas.microsoft.com/office/drawing/2014/main" id="{140C21FC-CCED-4884-1EAD-4F34EC7EEFC8}"/>
              </a:ext>
            </a:extLst>
          </p:cNvPr>
          <p:cNvSpPr/>
          <p:nvPr/>
        </p:nvSpPr>
        <p:spPr>
          <a:xfrm flipH="1">
            <a:off x="6018254" y="540712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2" name="椭圆 281">
            <a:extLst>
              <a:ext uri="{FF2B5EF4-FFF2-40B4-BE49-F238E27FC236}">
                <a16:creationId xmlns:a16="http://schemas.microsoft.com/office/drawing/2014/main" id="{F868DCD6-FAE5-8875-1725-2E99CDB91C40}"/>
              </a:ext>
            </a:extLst>
          </p:cNvPr>
          <p:cNvSpPr/>
          <p:nvPr/>
        </p:nvSpPr>
        <p:spPr>
          <a:xfrm flipH="1">
            <a:off x="6099854" y="528833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3" name="椭圆 282">
            <a:extLst>
              <a:ext uri="{FF2B5EF4-FFF2-40B4-BE49-F238E27FC236}">
                <a16:creationId xmlns:a16="http://schemas.microsoft.com/office/drawing/2014/main" id="{B25D2B0E-A011-6D61-3B88-F7B625C82C19}"/>
              </a:ext>
            </a:extLst>
          </p:cNvPr>
          <p:cNvSpPr/>
          <p:nvPr/>
        </p:nvSpPr>
        <p:spPr>
          <a:xfrm flipH="1">
            <a:off x="5971195" y="509352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4" name="椭圆 283">
            <a:extLst>
              <a:ext uri="{FF2B5EF4-FFF2-40B4-BE49-F238E27FC236}">
                <a16:creationId xmlns:a16="http://schemas.microsoft.com/office/drawing/2014/main" id="{A66502BB-1664-E151-EF42-E48CFBE91E44}"/>
              </a:ext>
            </a:extLst>
          </p:cNvPr>
          <p:cNvSpPr/>
          <p:nvPr/>
        </p:nvSpPr>
        <p:spPr>
          <a:xfrm flipH="1">
            <a:off x="6368102" y="5286433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5" name="椭圆 284">
            <a:extLst>
              <a:ext uri="{FF2B5EF4-FFF2-40B4-BE49-F238E27FC236}">
                <a16:creationId xmlns:a16="http://schemas.microsoft.com/office/drawing/2014/main" id="{13F8B5E9-B1B5-53ED-7C6C-F59CBFDE7F57}"/>
              </a:ext>
            </a:extLst>
          </p:cNvPr>
          <p:cNvSpPr/>
          <p:nvPr/>
        </p:nvSpPr>
        <p:spPr>
          <a:xfrm flipH="1">
            <a:off x="5987168" y="4808882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6" name="椭圆 285">
            <a:extLst>
              <a:ext uri="{FF2B5EF4-FFF2-40B4-BE49-F238E27FC236}">
                <a16:creationId xmlns:a16="http://schemas.microsoft.com/office/drawing/2014/main" id="{1E88C0B9-C059-7266-90C8-941E376DF4B4}"/>
              </a:ext>
            </a:extLst>
          </p:cNvPr>
          <p:cNvSpPr/>
          <p:nvPr/>
        </p:nvSpPr>
        <p:spPr>
          <a:xfrm flipH="1">
            <a:off x="6124239" y="477766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0439F500-4FD7-290B-24A0-BA7A8F0D8D40}"/>
              </a:ext>
            </a:extLst>
          </p:cNvPr>
          <p:cNvSpPr/>
          <p:nvPr/>
        </p:nvSpPr>
        <p:spPr>
          <a:xfrm flipH="1">
            <a:off x="6055703" y="4908332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8" name="椭圆 287">
            <a:extLst>
              <a:ext uri="{FF2B5EF4-FFF2-40B4-BE49-F238E27FC236}">
                <a16:creationId xmlns:a16="http://schemas.microsoft.com/office/drawing/2014/main" id="{2D4E165C-0683-6BDE-900E-119198D49D7A}"/>
              </a:ext>
            </a:extLst>
          </p:cNvPr>
          <p:cNvSpPr/>
          <p:nvPr/>
        </p:nvSpPr>
        <p:spPr>
          <a:xfrm flipH="1">
            <a:off x="5948248" y="4960557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89" name="椭圆 288">
            <a:extLst>
              <a:ext uri="{FF2B5EF4-FFF2-40B4-BE49-F238E27FC236}">
                <a16:creationId xmlns:a16="http://schemas.microsoft.com/office/drawing/2014/main" id="{F5253576-B812-F12E-8DCF-84EECD66AC66}"/>
              </a:ext>
            </a:extLst>
          </p:cNvPr>
          <p:cNvSpPr/>
          <p:nvPr/>
        </p:nvSpPr>
        <p:spPr>
          <a:xfrm flipH="1">
            <a:off x="5896147" y="534233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0" name="椭圆 289">
            <a:extLst>
              <a:ext uri="{FF2B5EF4-FFF2-40B4-BE49-F238E27FC236}">
                <a16:creationId xmlns:a16="http://schemas.microsoft.com/office/drawing/2014/main" id="{B1034360-F3AB-9ABE-966F-AB07B776C5FB}"/>
              </a:ext>
            </a:extLst>
          </p:cNvPr>
          <p:cNvSpPr/>
          <p:nvPr/>
        </p:nvSpPr>
        <p:spPr>
          <a:xfrm flipH="1">
            <a:off x="6320838" y="562128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1" name="椭圆 290">
            <a:extLst>
              <a:ext uri="{FF2B5EF4-FFF2-40B4-BE49-F238E27FC236}">
                <a16:creationId xmlns:a16="http://schemas.microsoft.com/office/drawing/2014/main" id="{60188B48-EAC4-02BF-8441-B340A5E284C2}"/>
              </a:ext>
            </a:extLst>
          </p:cNvPr>
          <p:cNvSpPr/>
          <p:nvPr/>
        </p:nvSpPr>
        <p:spPr>
          <a:xfrm flipH="1">
            <a:off x="5871646" y="518938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2" name="椭圆 291">
            <a:extLst>
              <a:ext uri="{FF2B5EF4-FFF2-40B4-BE49-F238E27FC236}">
                <a16:creationId xmlns:a16="http://schemas.microsoft.com/office/drawing/2014/main" id="{00043DE1-C8FB-7FEB-AECE-13FE42967422}"/>
              </a:ext>
            </a:extLst>
          </p:cNvPr>
          <p:cNvSpPr/>
          <p:nvPr/>
        </p:nvSpPr>
        <p:spPr>
          <a:xfrm flipH="1">
            <a:off x="6236805" y="501700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293" name="椭圆 292">
            <a:extLst>
              <a:ext uri="{FF2B5EF4-FFF2-40B4-BE49-F238E27FC236}">
                <a16:creationId xmlns:a16="http://schemas.microsoft.com/office/drawing/2014/main" id="{9BACB257-EB26-D8DC-38CD-A096CDCD7006}"/>
              </a:ext>
            </a:extLst>
          </p:cNvPr>
          <p:cNvSpPr/>
          <p:nvPr/>
        </p:nvSpPr>
        <p:spPr>
          <a:xfrm flipH="1">
            <a:off x="6085959" y="515543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82869580-1EAF-F7D0-427C-F578A9FCFCEB}"/>
              </a:ext>
            </a:extLst>
          </p:cNvPr>
          <p:cNvSpPr txBox="1"/>
          <p:nvPr/>
        </p:nvSpPr>
        <p:spPr>
          <a:xfrm flipH="1">
            <a:off x="6365487" y="5025087"/>
            <a:ext cx="45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3" name="椭圆 302">
            <a:extLst>
              <a:ext uri="{FF2B5EF4-FFF2-40B4-BE49-F238E27FC236}">
                <a16:creationId xmlns:a16="http://schemas.microsoft.com/office/drawing/2014/main" id="{329D9B48-FD7F-6EF5-2CF8-953803BCE754}"/>
              </a:ext>
            </a:extLst>
          </p:cNvPr>
          <p:cNvSpPr/>
          <p:nvPr/>
        </p:nvSpPr>
        <p:spPr>
          <a:xfrm flipH="1">
            <a:off x="6740368" y="5454503"/>
            <a:ext cx="216000" cy="216000"/>
          </a:xfrm>
          <a:prstGeom prst="ellipse">
            <a:avLst/>
          </a:prstGeom>
          <a:solidFill>
            <a:srgbClr val="FF990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04" name="椭圆 303">
            <a:extLst>
              <a:ext uri="{FF2B5EF4-FFF2-40B4-BE49-F238E27FC236}">
                <a16:creationId xmlns:a16="http://schemas.microsoft.com/office/drawing/2014/main" id="{06E7ABE9-0993-FFB0-0C38-45FA1805B2D7}"/>
              </a:ext>
            </a:extLst>
          </p:cNvPr>
          <p:cNvSpPr/>
          <p:nvPr/>
        </p:nvSpPr>
        <p:spPr>
          <a:xfrm flipH="1">
            <a:off x="6406099" y="475349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05" name="椭圆 304">
            <a:extLst>
              <a:ext uri="{FF2B5EF4-FFF2-40B4-BE49-F238E27FC236}">
                <a16:creationId xmlns:a16="http://schemas.microsoft.com/office/drawing/2014/main" id="{3072B4FC-8E51-5A16-8889-EFE77614390E}"/>
              </a:ext>
            </a:extLst>
          </p:cNvPr>
          <p:cNvSpPr/>
          <p:nvPr/>
        </p:nvSpPr>
        <p:spPr>
          <a:xfrm flipH="1">
            <a:off x="6399221" y="5030604"/>
            <a:ext cx="216000" cy="216000"/>
          </a:xfrm>
          <a:prstGeom prst="ellipse">
            <a:avLst/>
          </a:prstGeom>
          <a:solidFill>
            <a:srgbClr val="FF9900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08F27C1A-C8EF-C8F3-94A4-A182FB3E9061}"/>
              </a:ext>
            </a:extLst>
          </p:cNvPr>
          <p:cNvSpPr txBox="1"/>
          <p:nvPr/>
        </p:nvSpPr>
        <p:spPr>
          <a:xfrm>
            <a:off x="6456447" y="5025087"/>
            <a:ext cx="45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19CC69F1-2C25-0738-07D0-71C66D5A63CD}"/>
              </a:ext>
            </a:extLst>
          </p:cNvPr>
          <p:cNvSpPr txBox="1"/>
          <p:nvPr/>
        </p:nvSpPr>
        <p:spPr>
          <a:xfrm>
            <a:off x="5474877" y="3669827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松弛</a:t>
            </a:r>
          </a:p>
        </p:txBody>
      </p:sp>
      <p:sp>
        <p:nvSpPr>
          <p:cNvPr id="308" name="箭头: 右 307">
            <a:extLst>
              <a:ext uri="{FF2B5EF4-FFF2-40B4-BE49-F238E27FC236}">
                <a16:creationId xmlns:a16="http://schemas.microsoft.com/office/drawing/2014/main" id="{28D0BDB3-4B11-0BEE-6E7B-343CD367B04A}"/>
              </a:ext>
            </a:extLst>
          </p:cNvPr>
          <p:cNvSpPr/>
          <p:nvPr/>
        </p:nvSpPr>
        <p:spPr>
          <a:xfrm>
            <a:off x="5562318" y="5109138"/>
            <a:ext cx="244230" cy="68517"/>
          </a:xfrm>
          <a:prstGeom prst="rightArrow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0CD6A3AF-C45E-F2AA-8729-4B0B8C8FE19C}"/>
              </a:ext>
            </a:extLst>
          </p:cNvPr>
          <p:cNvSpPr txBox="1"/>
          <p:nvPr/>
        </p:nvSpPr>
        <p:spPr>
          <a:xfrm>
            <a:off x="5468983" y="4917365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合并</a:t>
            </a: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46251697-EEBB-8A58-8E2A-7FAFCFE16A92}"/>
              </a:ext>
            </a:extLst>
          </p:cNvPr>
          <p:cNvSpPr txBox="1"/>
          <p:nvPr/>
        </p:nvSpPr>
        <p:spPr>
          <a:xfrm flipH="1">
            <a:off x="6749102" y="4541881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液相</a:t>
            </a: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id="{8D900E1A-5C19-387C-BD5C-3100D0890C8C}"/>
              </a:ext>
            </a:extLst>
          </p:cNvPr>
          <p:cNvSpPr txBox="1"/>
          <p:nvPr/>
        </p:nvSpPr>
        <p:spPr>
          <a:xfrm flipH="1">
            <a:off x="5712109" y="4541881"/>
            <a:ext cx="423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rPr>
              <a:t>气相</a:t>
            </a:r>
          </a:p>
        </p:txBody>
      </p:sp>
      <p:sp>
        <p:nvSpPr>
          <p:cNvPr id="294" name="椭圆 293">
            <a:extLst>
              <a:ext uri="{FF2B5EF4-FFF2-40B4-BE49-F238E27FC236}">
                <a16:creationId xmlns:a16="http://schemas.microsoft.com/office/drawing/2014/main" id="{F6001604-92BA-6205-B16C-B9A62DDBEBD2}"/>
              </a:ext>
            </a:extLst>
          </p:cNvPr>
          <p:cNvSpPr/>
          <p:nvPr/>
        </p:nvSpPr>
        <p:spPr>
          <a:xfrm flipH="1">
            <a:off x="5933391" y="4634858"/>
            <a:ext cx="1035050" cy="10318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330DA5A-C45A-76A2-EF0F-1E1E3ED3BE82}"/>
              </a:ext>
            </a:extLst>
          </p:cNvPr>
          <p:cNvSpPr/>
          <p:nvPr/>
        </p:nvSpPr>
        <p:spPr>
          <a:xfrm>
            <a:off x="5973319" y="3158362"/>
            <a:ext cx="1035050" cy="10318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34044E3-10C3-8A74-543B-6DD01844E86C}"/>
              </a:ext>
            </a:extLst>
          </p:cNvPr>
          <p:cNvSpPr/>
          <p:nvPr/>
        </p:nvSpPr>
        <p:spPr>
          <a:xfrm>
            <a:off x="4445000" y="3150452"/>
            <a:ext cx="1035050" cy="10318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9707ABDF-C0F0-168D-8CB3-E4AA942E8357}"/>
                  </a:ext>
                </a:extLst>
              </p:cNvPr>
              <p:cNvSpPr txBox="1"/>
              <p:nvPr/>
            </p:nvSpPr>
            <p:spPr>
              <a:xfrm>
                <a:off x="2352046" y="2894637"/>
                <a:ext cx="3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zh-CN" altLang="en-US" sz="1400" b="1" dirty="0"/>
              </a:p>
            </p:txBody>
          </p:sp>
        </mc:Choice>
        <mc:Fallback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9707ABDF-C0F0-168D-8CB3-E4AA942E8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046" y="2894637"/>
                <a:ext cx="399981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0" name="文本框 319">
                <a:extLst>
                  <a:ext uri="{FF2B5EF4-FFF2-40B4-BE49-F238E27FC236}">
                    <a16:creationId xmlns:a16="http://schemas.microsoft.com/office/drawing/2014/main" id="{B7C8C907-53ED-7242-9875-814C83C923B4}"/>
                  </a:ext>
                </a:extLst>
              </p:cNvPr>
              <p:cNvSpPr txBox="1"/>
              <p:nvPr/>
            </p:nvSpPr>
            <p:spPr>
              <a:xfrm>
                <a:off x="3766154" y="2918649"/>
                <a:ext cx="565604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sz="1400" b="1" dirty="0"/>
              </a:p>
            </p:txBody>
          </p:sp>
        </mc:Choice>
        <mc:Fallback>
          <p:sp>
            <p:nvSpPr>
              <p:cNvPr id="320" name="文本框 319">
                <a:extLst>
                  <a:ext uri="{FF2B5EF4-FFF2-40B4-BE49-F238E27FC236}">
                    <a16:creationId xmlns:a16="http://schemas.microsoft.com/office/drawing/2014/main" id="{B7C8C907-53ED-7242-9875-814C83C92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154" y="2918649"/>
                <a:ext cx="565604" cy="312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B421DBDA-FAA2-8EB8-E407-A36E33524E8A}"/>
                  </a:ext>
                </a:extLst>
              </p:cNvPr>
              <p:cNvSpPr txBox="1"/>
              <p:nvPr/>
            </p:nvSpPr>
            <p:spPr>
              <a:xfrm>
                <a:off x="1407330" y="3493164"/>
                <a:ext cx="10327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液相主步</a:t>
                </a:r>
                <a14:m>
                  <m:oMath xmlns:m="http://schemas.openxmlformats.org/officeDocument/2006/math">
                    <m:r>
                      <a:rPr lang="zh-CN" altLang="en-US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∆</m:t>
                    </m:r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𝒍</m:t>
                        </m:r>
                      </m:sub>
                    </m:sSub>
                  </m:oMath>
                </a14:m>
                <a:endParaRPr lang="zh-CN" altLang="en-US" sz="12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B421DBDA-FAA2-8EB8-E407-A36E3352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0" y="3493164"/>
                <a:ext cx="1032709" cy="276999"/>
              </a:xfrm>
              <a:prstGeom prst="rect">
                <a:avLst/>
              </a:prstGeom>
              <a:blipFill>
                <a:blip r:embed="rId4"/>
                <a:stretch>
                  <a:fillRect l="-59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文本框 326">
            <a:extLst>
              <a:ext uri="{FF2B5EF4-FFF2-40B4-BE49-F238E27FC236}">
                <a16:creationId xmlns:a16="http://schemas.microsoft.com/office/drawing/2014/main" id="{96787082-26FF-599F-9799-62352C7AECBF}"/>
              </a:ext>
            </a:extLst>
          </p:cNvPr>
          <p:cNvSpPr txBox="1"/>
          <p:nvPr/>
        </p:nvSpPr>
        <p:spPr>
          <a:xfrm>
            <a:off x="1407330" y="4712054"/>
            <a:ext cx="1114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同步节点更新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8" name="文本框 327">
                <a:extLst>
                  <a:ext uri="{FF2B5EF4-FFF2-40B4-BE49-F238E27FC236}">
                    <a16:creationId xmlns:a16="http://schemas.microsoft.com/office/drawing/2014/main" id="{4857CFE1-A6D6-514E-2120-AAC43AE91670}"/>
                  </a:ext>
                </a:extLst>
              </p:cNvPr>
              <p:cNvSpPr txBox="1"/>
              <p:nvPr/>
            </p:nvSpPr>
            <p:spPr>
              <a:xfrm>
                <a:off x="1407330" y="4088747"/>
                <a:ext cx="1056507" cy="29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气相子步</a:t>
                </a:r>
                <a14:m>
                  <m:oMath xmlns:m="http://schemas.openxmlformats.org/officeDocument/2006/math">
                    <m:r>
                      <a:rPr lang="zh-CN" altLang="en-US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∆</m:t>
                    </m:r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𝒈</m:t>
                        </m:r>
                      </m:sub>
                    </m:sSub>
                  </m:oMath>
                </a14:m>
                <a:endParaRPr lang="zh-CN" altLang="en-US" sz="12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28" name="文本框 327">
                <a:extLst>
                  <a:ext uri="{FF2B5EF4-FFF2-40B4-BE49-F238E27FC236}">
                    <a16:creationId xmlns:a16="http://schemas.microsoft.com/office/drawing/2014/main" id="{4857CFE1-A6D6-514E-2120-AAC43AE91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0" y="4088747"/>
                <a:ext cx="1056507" cy="294568"/>
              </a:xfrm>
              <a:prstGeom prst="rect">
                <a:avLst/>
              </a:prstGeom>
              <a:blipFill>
                <a:blip r:embed="rId5"/>
                <a:stretch>
                  <a:fillRect l="-578" t="-416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9" name="文本框 328">
            <a:extLst>
              <a:ext uri="{FF2B5EF4-FFF2-40B4-BE49-F238E27FC236}">
                <a16:creationId xmlns:a16="http://schemas.microsoft.com/office/drawing/2014/main" id="{6EDC1591-3B68-67A0-80F9-AB4ED8150C45}"/>
              </a:ext>
            </a:extLst>
          </p:cNvPr>
          <p:cNvSpPr txBox="1"/>
          <p:nvPr/>
        </p:nvSpPr>
        <p:spPr>
          <a:xfrm>
            <a:off x="1407330" y="5308609"/>
            <a:ext cx="1114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拓扑更新</a:t>
            </a:r>
          </a:p>
        </p:txBody>
      </p:sp>
      <p:sp>
        <p:nvSpPr>
          <p:cNvPr id="330" name="箭头: 左右 329">
            <a:extLst>
              <a:ext uri="{FF2B5EF4-FFF2-40B4-BE49-F238E27FC236}">
                <a16:creationId xmlns:a16="http://schemas.microsoft.com/office/drawing/2014/main" id="{F36935F5-474D-F0D5-DFBF-E2799AFE30BF}"/>
              </a:ext>
            </a:extLst>
          </p:cNvPr>
          <p:cNvSpPr/>
          <p:nvPr/>
        </p:nvSpPr>
        <p:spPr>
          <a:xfrm>
            <a:off x="2561258" y="3380562"/>
            <a:ext cx="1452217" cy="65229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06AF6D2C-DA0D-F048-0E10-EA39350C01B0}"/>
              </a:ext>
            </a:extLst>
          </p:cNvPr>
          <p:cNvSpPr txBox="1"/>
          <p:nvPr/>
        </p:nvSpPr>
        <p:spPr>
          <a:xfrm>
            <a:off x="2643217" y="3396315"/>
            <a:ext cx="1205635" cy="5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rgbClr val="0000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</a:rPr>
              <a:t>液相预测推进</a:t>
            </a:r>
            <a:endParaRPr lang="en-US" altLang="zh-CN" sz="1000" b="1" dirty="0">
              <a:solidFill>
                <a:srgbClr val="0000FF"/>
              </a:solidFill>
              <a:latin typeface="方正黑体_GBK" panose="03000509000000000000" pitchFamily="65" charset="-122"/>
              <a:ea typeface="方正黑体_GBK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rgbClr val="0000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</a:rPr>
              <a:t>压力约束速度修正</a:t>
            </a:r>
          </a:p>
        </p:txBody>
      </p:sp>
      <p:sp>
        <p:nvSpPr>
          <p:cNvPr id="332" name="箭头: 左右 331">
            <a:extLst>
              <a:ext uri="{FF2B5EF4-FFF2-40B4-BE49-F238E27FC236}">
                <a16:creationId xmlns:a16="http://schemas.microsoft.com/office/drawing/2014/main" id="{C9D1792D-58F3-7FA1-5556-C4EAA7ADE961}"/>
              </a:ext>
            </a:extLst>
          </p:cNvPr>
          <p:cNvSpPr/>
          <p:nvPr/>
        </p:nvSpPr>
        <p:spPr>
          <a:xfrm>
            <a:off x="2554839" y="3993031"/>
            <a:ext cx="453224" cy="65229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33" name="箭头: 左右 332">
            <a:extLst>
              <a:ext uri="{FF2B5EF4-FFF2-40B4-BE49-F238E27FC236}">
                <a16:creationId xmlns:a16="http://schemas.microsoft.com/office/drawing/2014/main" id="{5FA51790-F7F5-E06F-621C-03F1ACE8ED15}"/>
              </a:ext>
            </a:extLst>
          </p:cNvPr>
          <p:cNvSpPr/>
          <p:nvPr/>
        </p:nvSpPr>
        <p:spPr>
          <a:xfrm>
            <a:off x="3021923" y="3993030"/>
            <a:ext cx="504103" cy="65229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34" name="箭头: 左右 333">
            <a:extLst>
              <a:ext uri="{FF2B5EF4-FFF2-40B4-BE49-F238E27FC236}">
                <a16:creationId xmlns:a16="http://schemas.microsoft.com/office/drawing/2014/main" id="{32DF7C75-1409-E491-0273-36105D28F94F}"/>
              </a:ext>
            </a:extLst>
          </p:cNvPr>
          <p:cNvSpPr/>
          <p:nvPr/>
        </p:nvSpPr>
        <p:spPr>
          <a:xfrm>
            <a:off x="3543045" y="3994892"/>
            <a:ext cx="470429" cy="65229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96B54A21-0FCE-16D1-8ABB-EEFD98F2D71D}"/>
              </a:ext>
            </a:extLst>
          </p:cNvPr>
          <p:cNvSpPr txBox="1"/>
          <p:nvPr/>
        </p:nvSpPr>
        <p:spPr>
          <a:xfrm>
            <a:off x="2638769" y="4007183"/>
            <a:ext cx="1100166" cy="5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0000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气相子步推进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界面量外层预测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2" name="文本框 341">
                <a:extLst>
                  <a:ext uri="{FF2B5EF4-FFF2-40B4-BE49-F238E27FC236}">
                    <a16:creationId xmlns:a16="http://schemas.microsoft.com/office/drawing/2014/main" id="{9D320400-ED3E-F6A8-BC74-1FF4AC8EC955}"/>
                  </a:ext>
                </a:extLst>
              </p:cNvPr>
              <p:cNvSpPr txBox="1"/>
              <p:nvPr/>
            </p:nvSpPr>
            <p:spPr>
              <a:xfrm>
                <a:off x="2628860" y="4623215"/>
                <a:ext cx="1362759" cy="454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b="1">
                    <a:solidFill>
                      <a:srgbClr val="0000FF"/>
                    </a:solidFill>
                    <a:latin typeface="方正黑体_GBK" panose="03000509000000000000" pitchFamily="65" charset="-122"/>
                    <a:ea typeface="方正黑体_GBK" panose="03000509000000000000" pitchFamily="65" charset="-122"/>
                  </a:defRPr>
                </a:lvl1pPr>
              </a:lstStyle>
              <a:p>
                <a:r>
                  <a:rPr lang="zh-CN" altLang="en-US" dirty="0"/>
                  <a:t>界面通量交换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相变闭合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altLang="zh-CN" sz="1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42" name="文本框 341">
                <a:extLst>
                  <a:ext uri="{FF2B5EF4-FFF2-40B4-BE49-F238E27FC236}">
                    <a16:creationId xmlns:a16="http://schemas.microsoft.com/office/drawing/2014/main" id="{9D320400-ED3E-F6A8-BC74-1FF4AC8EC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860" y="4623215"/>
                <a:ext cx="1362759" cy="454676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6" name="文本框 345">
            <a:extLst>
              <a:ext uri="{FF2B5EF4-FFF2-40B4-BE49-F238E27FC236}">
                <a16:creationId xmlns:a16="http://schemas.microsoft.com/office/drawing/2014/main" id="{0AE8116F-6D57-7DE6-EE77-9024DF2A3D0B}"/>
              </a:ext>
            </a:extLst>
          </p:cNvPr>
          <p:cNvSpPr txBox="1"/>
          <p:nvPr/>
        </p:nvSpPr>
        <p:spPr>
          <a:xfrm>
            <a:off x="2631700" y="5219289"/>
            <a:ext cx="964096" cy="455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0000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</a:defRPr>
            </a:lvl1pPr>
          </a:lstStyle>
          <a:p>
            <a:r>
              <a:rPr lang="zh-CN" altLang="en-US" dirty="0"/>
              <a:t>触发判据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守恒分裂合并</a:t>
            </a:r>
          </a:p>
        </p:txBody>
      </p:sp>
      <p:cxnSp>
        <p:nvCxnSpPr>
          <p:cNvPr id="322" name="直接连接符 321">
            <a:extLst>
              <a:ext uri="{FF2B5EF4-FFF2-40B4-BE49-F238E27FC236}">
                <a16:creationId xmlns:a16="http://schemas.microsoft.com/office/drawing/2014/main" id="{59CD20A9-7391-4643-1F8E-9C22AB5DE247}"/>
              </a:ext>
            </a:extLst>
          </p:cNvPr>
          <p:cNvCxnSpPr>
            <a:cxnSpLocks/>
            <a:stCxn id="319" idx="2"/>
          </p:cNvCxnSpPr>
          <p:nvPr/>
        </p:nvCxnSpPr>
        <p:spPr>
          <a:xfrm>
            <a:off x="2552037" y="3202414"/>
            <a:ext cx="0" cy="267451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椭圆 337">
            <a:extLst>
              <a:ext uri="{FF2B5EF4-FFF2-40B4-BE49-F238E27FC236}">
                <a16:creationId xmlns:a16="http://schemas.microsoft.com/office/drawing/2014/main" id="{3C258E4D-D431-A71E-EC7C-59017E6C1053}"/>
              </a:ext>
            </a:extLst>
          </p:cNvPr>
          <p:cNvSpPr/>
          <p:nvPr/>
        </p:nvSpPr>
        <p:spPr>
          <a:xfrm>
            <a:off x="2467445" y="5363292"/>
            <a:ext cx="167639" cy="167632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7" name="椭圆 336">
            <a:extLst>
              <a:ext uri="{FF2B5EF4-FFF2-40B4-BE49-F238E27FC236}">
                <a16:creationId xmlns:a16="http://schemas.microsoft.com/office/drawing/2014/main" id="{10474F22-3EF2-B59A-0BC2-C5005132C8E0}"/>
              </a:ext>
            </a:extLst>
          </p:cNvPr>
          <p:cNvSpPr/>
          <p:nvPr/>
        </p:nvSpPr>
        <p:spPr>
          <a:xfrm>
            <a:off x="2467445" y="4766737"/>
            <a:ext cx="167639" cy="167632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69083D33-4248-70A0-2385-9C3514600781}"/>
              </a:ext>
            </a:extLst>
          </p:cNvPr>
          <p:cNvCxnSpPr>
            <a:cxnSpLocks/>
          </p:cNvCxnSpPr>
          <p:nvPr/>
        </p:nvCxnSpPr>
        <p:spPr>
          <a:xfrm>
            <a:off x="4022695" y="3208964"/>
            <a:ext cx="0" cy="26679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椭圆 339">
            <a:extLst>
              <a:ext uri="{FF2B5EF4-FFF2-40B4-BE49-F238E27FC236}">
                <a16:creationId xmlns:a16="http://schemas.microsoft.com/office/drawing/2014/main" id="{C115B438-2EBD-8BA1-B538-7F83C0CA6767}"/>
              </a:ext>
            </a:extLst>
          </p:cNvPr>
          <p:cNvSpPr/>
          <p:nvPr/>
        </p:nvSpPr>
        <p:spPr>
          <a:xfrm>
            <a:off x="3932813" y="5363292"/>
            <a:ext cx="167639" cy="167632"/>
          </a:xfrm>
          <a:prstGeom prst="ellipse">
            <a:avLst/>
          </a:prstGeom>
          <a:solidFill>
            <a:srgbClr val="00CC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9" name="椭圆 338">
            <a:extLst>
              <a:ext uri="{FF2B5EF4-FFF2-40B4-BE49-F238E27FC236}">
                <a16:creationId xmlns:a16="http://schemas.microsoft.com/office/drawing/2014/main" id="{2B94D5CF-D590-E2B5-E5C8-459EB4AD9D7F}"/>
              </a:ext>
            </a:extLst>
          </p:cNvPr>
          <p:cNvSpPr/>
          <p:nvPr/>
        </p:nvSpPr>
        <p:spPr>
          <a:xfrm>
            <a:off x="3936268" y="4766737"/>
            <a:ext cx="167639" cy="167632"/>
          </a:xfrm>
          <a:prstGeom prst="ellipse">
            <a:avLst/>
          </a:prstGeom>
          <a:solidFill>
            <a:srgbClr val="00CC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>
              <a:latin typeface="方正黑体_GBK" panose="03000509000000000000" pitchFamily="65" charset="-122"/>
              <a:ea typeface="方正黑体_GBK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92B9FCA-1E0B-5384-4598-13E12C4E5566}"/>
              </a:ext>
            </a:extLst>
          </p:cNvPr>
          <p:cNvCxnSpPr/>
          <p:nvPr/>
        </p:nvCxnSpPr>
        <p:spPr>
          <a:xfrm flipH="1">
            <a:off x="6346052" y="4522897"/>
            <a:ext cx="0" cy="1208316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D755A1FD-8E1C-45DE-F19D-73717BC1317F}"/>
              </a:ext>
            </a:extLst>
          </p:cNvPr>
          <p:cNvCxnSpPr/>
          <p:nvPr/>
        </p:nvCxnSpPr>
        <p:spPr>
          <a:xfrm flipH="1">
            <a:off x="4813087" y="4532128"/>
            <a:ext cx="0" cy="1208316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583AF41-F340-64FE-9B7B-D60DB2CA33B8}"/>
              </a:ext>
            </a:extLst>
          </p:cNvPr>
          <p:cNvCxnSpPr/>
          <p:nvPr/>
        </p:nvCxnSpPr>
        <p:spPr>
          <a:xfrm>
            <a:off x="4816475" y="3063139"/>
            <a:ext cx="0" cy="1208316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2213EFA-98CB-D5A6-3C69-8412DC3A6309}"/>
              </a:ext>
            </a:extLst>
          </p:cNvPr>
          <p:cNvCxnSpPr/>
          <p:nvPr/>
        </p:nvCxnSpPr>
        <p:spPr>
          <a:xfrm>
            <a:off x="6344794" y="3071049"/>
            <a:ext cx="0" cy="1208316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2324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2B7FF51-849C-1998-BB50-506ACA5D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41" t="6424" r="52313" b="16382"/>
          <a:stretch/>
        </p:blipFill>
        <p:spPr>
          <a:xfrm>
            <a:off x="3460686" y="4212125"/>
            <a:ext cx="2685272" cy="237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D47817-D33E-9760-D3FA-C9DE2820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90" t="5098" r="5335" b="10098"/>
          <a:stretch/>
        </p:blipFill>
        <p:spPr>
          <a:xfrm>
            <a:off x="778518" y="4211637"/>
            <a:ext cx="2586038" cy="23764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995285-038A-42A5-2410-1553680F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39" t="6424" r="11816" b="16382"/>
          <a:stretch/>
        </p:blipFill>
        <p:spPr>
          <a:xfrm>
            <a:off x="6242088" y="4211636"/>
            <a:ext cx="2685272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1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DA0A16-403B-56DF-D88E-273EAE2C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79" t="35223" r="2762" b="36500"/>
          <a:stretch/>
        </p:blipFill>
        <p:spPr>
          <a:xfrm>
            <a:off x="971551" y="4324769"/>
            <a:ext cx="4843060" cy="22395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607936-0DF0-4DE2-9FD7-15800AAB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79" t="67900" r="2762" b="3525"/>
          <a:stretch/>
        </p:blipFill>
        <p:spPr>
          <a:xfrm>
            <a:off x="5814610" y="4325709"/>
            <a:ext cx="4782171" cy="22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4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6934C3-47AF-C048-4C12-16C9052E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" y="456646"/>
            <a:ext cx="9904762" cy="3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1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920F97-789C-E354-3AE9-2F42C0FB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4" t="1880" r="15778" b="2723"/>
          <a:stretch/>
        </p:blipFill>
        <p:spPr>
          <a:xfrm>
            <a:off x="4845539" y="1086338"/>
            <a:ext cx="3079261" cy="3272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8C6BC5-A7B9-F193-29D7-CD9C81E00D6A}"/>
              </a:ext>
            </a:extLst>
          </p:cNvPr>
          <p:cNvSpPr txBox="1"/>
          <p:nvPr/>
        </p:nvSpPr>
        <p:spPr>
          <a:xfrm>
            <a:off x="765908" y="4590737"/>
            <a:ext cx="71588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CharisSIL"/>
              </a:rPr>
              <a:t>An Edge-based Interface Tracking (EBIT) method for multiphase flows with phase change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4C00E9-9BB3-338C-1B4A-CA4DEA2B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27" t="5603" r="8401" b="3023"/>
          <a:stretch/>
        </p:blipFill>
        <p:spPr>
          <a:xfrm>
            <a:off x="765909" y="1086338"/>
            <a:ext cx="3860800" cy="32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1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4054CD-74C6-8A6F-3BF5-50616C5F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4" t="2661" r="584" b="2235"/>
          <a:stretch/>
        </p:blipFill>
        <p:spPr>
          <a:xfrm>
            <a:off x="5660231" y="1884200"/>
            <a:ext cx="3296633" cy="2408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73E746-0A9E-E1A9-72B3-87FB785C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61" r="66894" b="13619"/>
          <a:stretch/>
        </p:blipFill>
        <p:spPr>
          <a:xfrm>
            <a:off x="1884681" y="1885948"/>
            <a:ext cx="1234991" cy="2408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6ECAF5-6D63-A62B-37A1-7B0BD22A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40" b="13730"/>
          <a:stretch/>
        </p:blipFill>
        <p:spPr>
          <a:xfrm>
            <a:off x="4342443" y="1884200"/>
            <a:ext cx="1226964" cy="2408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A3C2C3-34F4-D5ED-86D8-DD67B431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73" r="33567" b="13662"/>
          <a:stretch/>
        </p:blipFill>
        <p:spPr>
          <a:xfrm>
            <a:off x="3108600" y="1885947"/>
            <a:ext cx="1231192" cy="24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5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190B81-02F8-9B1C-135D-8CA7CEFA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969"/>
            <a:ext cx="10285714" cy="4609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583AC65-250C-0EAE-04F2-BE578DF2CED9}"/>
              </a:ext>
            </a:extLst>
          </p:cNvPr>
          <p:cNvSpPr txBox="1"/>
          <p:nvPr/>
        </p:nvSpPr>
        <p:spPr>
          <a:xfrm>
            <a:off x="2699544" y="6418560"/>
            <a:ext cx="5400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Gulliver"/>
              </a:rPr>
              <a:t>Moving mesh method for direct numerical simulation of two-phase flow with phase change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98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5C8B63-AA0E-1C21-0F56-3624B3C6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84" y="378941"/>
            <a:ext cx="9924594" cy="3608172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60E340-984F-A163-FA4C-3A59C73C37FE}"/>
              </a:ext>
            </a:extLst>
          </p:cNvPr>
          <p:cNvSpPr/>
          <p:nvPr/>
        </p:nvSpPr>
        <p:spPr>
          <a:xfrm>
            <a:off x="404813" y="359569"/>
            <a:ext cx="10011727" cy="3627544"/>
          </a:xfrm>
          <a:prstGeom prst="roundRect">
            <a:avLst>
              <a:gd name="adj" fmla="val 2119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4"/>
          </a:p>
        </p:txBody>
      </p:sp>
    </p:spTree>
    <p:extLst>
      <p:ext uri="{BB962C8B-B14F-4D97-AF65-F5344CB8AC3E}">
        <p14:creationId xmlns:p14="http://schemas.microsoft.com/office/powerpoint/2010/main" val="34696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B057BD-77DC-7EA4-D231-391ED780E0A0}"/>
              </a:ext>
            </a:extLst>
          </p:cNvPr>
          <p:cNvGrpSpPr>
            <a:grpSpLocks noChangeAspect="1"/>
          </p:cNvGrpSpPr>
          <p:nvPr/>
        </p:nvGrpSpPr>
        <p:grpSpPr>
          <a:xfrm>
            <a:off x="332095" y="104539"/>
            <a:ext cx="10135572" cy="9312058"/>
            <a:chOff x="1851348" y="3408893"/>
            <a:chExt cx="5059382" cy="464830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A29CD81-9CFF-1E83-DE63-9E3174742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5411"/>
            <a:stretch/>
          </p:blipFill>
          <p:spPr>
            <a:xfrm>
              <a:off x="1864409" y="3482040"/>
              <a:ext cx="2914518" cy="155652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090D2EA-60CB-9199-FDB0-2DFE0B46A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8532" r="10047" b="82963"/>
            <a:stretch/>
          </p:blipFill>
          <p:spPr>
            <a:xfrm>
              <a:off x="2180604" y="3533126"/>
              <a:ext cx="1682376" cy="2533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395F2F1-550A-EFF5-04AC-50D7A0C0E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697" y="3508055"/>
              <a:ext cx="2074626" cy="15305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1866176-2AC6-1F5D-93EF-76CC7E49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2069" y="5132171"/>
              <a:ext cx="2897745" cy="129534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B19274E-B4B8-075F-65FA-729699A6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198" y="6427521"/>
              <a:ext cx="2830199" cy="158543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0107C1F-9B66-3F90-B0DF-D13B24CF5AF2}"/>
                </a:ext>
              </a:extLst>
            </p:cNvPr>
            <p:cNvSpPr/>
            <p:nvPr/>
          </p:nvSpPr>
          <p:spPr>
            <a:xfrm>
              <a:off x="2341393" y="3408893"/>
              <a:ext cx="2169286" cy="99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FB917C-E453-68B1-1671-1E85EE7B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796" y="5173472"/>
              <a:ext cx="2076569" cy="28394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BD34311-54A8-2928-FC5E-15ECC4B19167}"/>
                </a:ext>
              </a:extLst>
            </p:cNvPr>
            <p:cNvSpPr/>
            <p:nvPr/>
          </p:nvSpPr>
          <p:spPr>
            <a:xfrm>
              <a:off x="1851348" y="3442746"/>
              <a:ext cx="5059382" cy="1595815"/>
            </a:xfrm>
            <a:prstGeom prst="roundRect">
              <a:avLst>
                <a:gd name="adj" fmla="val 3570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4957DBF-B9F4-6855-599E-9B6A3D8747CE}"/>
                </a:ext>
              </a:extLst>
            </p:cNvPr>
            <p:cNvSpPr/>
            <p:nvPr/>
          </p:nvSpPr>
          <p:spPr>
            <a:xfrm>
              <a:off x="1851348" y="5103872"/>
              <a:ext cx="5059382" cy="2953329"/>
            </a:xfrm>
            <a:prstGeom prst="roundRect">
              <a:avLst>
                <a:gd name="adj" fmla="val 2119"/>
              </a:avLst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4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95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1"/>
          </a:solidFill>
          <a:prstDash val="solid"/>
        </a:ln>
      </a:spPr>
      <a:bodyPr rtlCol="0" anchor="ctr"/>
      <a:lstStyle>
        <a:defPPr algn="ctr">
          <a:defRPr sz="864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3980</TotalTime>
  <Words>238</Words>
  <Application>Microsoft Office PowerPoint</Application>
  <PresentationFormat>自定义</PresentationFormat>
  <Paragraphs>84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CharisSIL</vt:lpstr>
      <vt:lpstr>Gulliver</vt:lpstr>
      <vt:lpstr>方正黑体_GBK</vt:lpstr>
      <vt:lpstr>黑体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 Zhang</dc:creator>
  <cp:lastModifiedBy>Bo Zhang</cp:lastModifiedBy>
  <cp:revision>18</cp:revision>
  <dcterms:created xsi:type="dcterms:W3CDTF">2026-02-02T02:23:32Z</dcterms:created>
  <dcterms:modified xsi:type="dcterms:W3CDTF">2026-02-15T08:17:46Z</dcterms:modified>
</cp:coreProperties>
</file>